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1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5.xml" ContentType="application/vnd.openxmlformats-officedocument.presentationml.notesSlide+xml"/>
  <Override PartName="/ppt/charts/chart7.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 id="2147483732" r:id="rId2"/>
  </p:sldMasterIdLst>
  <p:notesMasterIdLst>
    <p:notesMasterId r:id="rId46"/>
  </p:notesMasterIdLst>
  <p:handoutMasterIdLst>
    <p:handoutMasterId r:id="rId47"/>
  </p:handoutMasterIdLst>
  <p:sldIdLst>
    <p:sldId id="512" r:id="rId3"/>
    <p:sldId id="511" r:id="rId4"/>
    <p:sldId id="356" r:id="rId5"/>
    <p:sldId id="355" r:id="rId6"/>
    <p:sldId id="351" r:id="rId7"/>
    <p:sldId id="399" r:id="rId8"/>
    <p:sldId id="357" r:id="rId9"/>
    <p:sldId id="359" r:id="rId10"/>
    <p:sldId id="361" r:id="rId11"/>
    <p:sldId id="394" r:id="rId12"/>
    <p:sldId id="395" r:id="rId13"/>
    <p:sldId id="315" r:id="rId14"/>
    <p:sldId id="318" r:id="rId15"/>
    <p:sldId id="319" r:id="rId16"/>
    <p:sldId id="320" r:id="rId17"/>
    <p:sldId id="513" r:id="rId18"/>
    <p:sldId id="514" r:id="rId19"/>
    <p:sldId id="516" r:id="rId20"/>
    <p:sldId id="280" r:id="rId21"/>
    <p:sldId id="256" r:id="rId22"/>
    <p:sldId id="508" r:id="rId23"/>
    <p:sldId id="258" r:id="rId24"/>
    <p:sldId id="257" r:id="rId25"/>
    <p:sldId id="284" r:id="rId26"/>
    <p:sldId id="286" r:id="rId27"/>
    <p:sldId id="311" r:id="rId28"/>
    <p:sldId id="287" r:id="rId29"/>
    <p:sldId id="331" r:id="rId30"/>
    <p:sldId id="517" r:id="rId31"/>
    <p:sldId id="518" r:id="rId32"/>
    <p:sldId id="509" r:id="rId33"/>
    <p:sldId id="288" r:id="rId34"/>
    <p:sldId id="325" r:id="rId35"/>
    <p:sldId id="393" r:id="rId36"/>
    <p:sldId id="510" r:id="rId37"/>
    <p:sldId id="293" r:id="rId38"/>
    <p:sldId id="392" r:id="rId39"/>
    <p:sldId id="292" r:id="rId40"/>
    <p:sldId id="290" r:id="rId41"/>
    <p:sldId id="383" r:id="rId42"/>
    <p:sldId id="323" r:id="rId43"/>
    <p:sldId id="294" r:id="rId44"/>
    <p:sldId id="295" r:id="rId45"/>
  </p:sldIdLst>
  <p:sldSz cx="10079038" cy="7559675"/>
  <p:notesSz cx="9945688"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95EABD92-AC23-4255-BE37-22917B455E94}">
          <p14:sldIdLst>
            <p14:sldId id="512"/>
            <p14:sldId id="511"/>
            <p14:sldId id="356"/>
            <p14:sldId id="355"/>
            <p14:sldId id="351"/>
            <p14:sldId id="399"/>
            <p14:sldId id="357"/>
            <p14:sldId id="359"/>
            <p14:sldId id="361"/>
            <p14:sldId id="394"/>
            <p14:sldId id="395"/>
            <p14:sldId id="315"/>
            <p14:sldId id="318"/>
            <p14:sldId id="319"/>
            <p14:sldId id="320"/>
            <p14:sldId id="513"/>
            <p14:sldId id="514"/>
            <p14:sldId id="516"/>
          </p14:sldIdLst>
        </p14:section>
        <p14:section name="Section sans titre" id="{B387EE32-C1D2-4978-9E89-68BAC59566FC}">
          <p14:sldIdLst>
            <p14:sldId id="280"/>
            <p14:sldId id="256"/>
            <p14:sldId id="508"/>
            <p14:sldId id="258"/>
            <p14:sldId id="257"/>
            <p14:sldId id="284"/>
            <p14:sldId id="286"/>
            <p14:sldId id="311"/>
            <p14:sldId id="287"/>
            <p14:sldId id="331"/>
            <p14:sldId id="517"/>
            <p14:sldId id="518"/>
            <p14:sldId id="509"/>
            <p14:sldId id="288"/>
            <p14:sldId id="325"/>
            <p14:sldId id="393"/>
            <p14:sldId id="510"/>
            <p14:sldId id="293"/>
            <p14:sldId id="392"/>
            <p14:sldId id="292"/>
            <p14:sldId id="290"/>
            <p14:sldId id="383"/>
            <p14:sldId id="323"/>
            <p14:sldId id="294"/>
            <p14:sldId id="295"/>
          </p14:sldIdLst>
        </p14:section>
      </p14:sectionLst>
    </p:ext>
    <p:ext uri="{EFAFB233-063F-42B5-8137-9DF3F51BA10A}">
      <p15:sldGuideLst xmlns:p15="http://schemas.microsoft.com/office/powerpoint/2012/main">
        <p15:guide id="1" orient="horz" pos="2381" userDrawn="1">
          <p15:clr>
            <a:srgbClr val="A4A3A4"/>
          </p15:clr>
        </p15:guide>
        <p15:guide id="2" pos="317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l vincent" initials="nv" lastIdx="28" clrIdx="0">
    <p:extLst>
      <p:ext uri="{19B8F6BF-5375-455C-9EA6-DF929625EA0E}">
        <p15:presenceInfo xmlns:p15="http://schemas.microsoft.com/office/powerpoint/2012/main" userId="013d762fce2bf0d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66" d="100"/>
          <a:sy n="66" d="100"/>
        </p:scale>
        <p:origin x="1046" y="38"/>
      </p:cViewPr>
      <p:guideLst>
        <p:guide orient="horz" pos="2381"/>
        <p:guide pos="317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1949"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Graphique%20dans%20Microsoft%20PowerPoint"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image" Target="../media/image11.jpeg"/><Relationship Id="rId1" Type="http://schemas.openxmlformats.org/officeDocument/2006/relationships/image" Target="../media/image10.jpeg"/></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image" Target="../media/image13.jpeg"/><Relationship Id="rId1" Type="http://schemas.openxmlformats.org/officeDocument/2006/relationships/image" Target="../media/image12.jpeg"/></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image" Target="../media/image14.jpeg"/><Relationship Id="rId1" Type="http://schemas.openxmlformats.org/officeDocument/2006/relationships/image" Target="../media/image13.jpe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lIns="0" tIns="0" rIns="0" bIns="0" anchor="ctr" anchorCtr="1"/>
          <a:lstStyle/>
          <a:p>
            <a:pPr marL="0" marR="0" indent="0" algn="ctr" defTabSz="914400" fontAlgn="auto" hangingPunct="1">
              <a:lnSpc>
                <a:spcPct val="100000"/>
              </a:lnSpc>
              <a:spcBef>
                <a:spcPts val="0"/>
              </a:spcBef>
              <a:spcAft>
                <a:spcPts val="0"/>
              </a:spcAft>
              <a:tabLst/>
              <a:defRPr lang="fr-FR" sz="1400" b="1" i="0" u="none" strike="noStrike" kern="1200" spc="0" baseline="0">
                <a:solidFill>
                  <a:srgbClr val="595959"/>
                </a:solidFill>
                <a:latin typeface="Calibri"/>
                <a:ea typeface="+mn-ea"/>
                <a:cs typeface="+mn-cs"/>
              </a:defRPr>
            </a:pPr>
            <a:r>
              <a:rPr lang="fr-FR" sz="3200" b="1" i="0" u="none" strike="noStrike" kern="1200" cap="none" spc="0" baseline="0" dirty="0">
                <a:solidFill>
                  <a:srgbClr val="C00000"/>
                </a:solidFill>
                <a:uFillTx/>
                <a:latin typeface="Calibri"/>
              </a:rPr>
              <a:t>Evolution des archers au Club</a:t>
            </a:r>
          </a:p>
        </c:rich>
      </c:tx>
      <c:overlay val="0"/>
      <c:spPr>
        <a:noFill/>
        <a:ln>
          <a:noFill/>
        </a:ln>
        <a:effectLst/>
      </c:spPr>
      <c:txPr>
        <a:bodyPr rot="0" spcFirstLastPara="1" vertOverflow="ellipsis" vert="horz" wrap="square" lIns="0" tIns="0" rIns="0" bIns="0" anchor="ctr" anchorCtr="1"/>
        <a:lstStyle/>
        <a:p>
          <a:pPr marL="0" marR="0" indent="0" algn="ctr" defTabSz="914400" fontAlgn="auto" hangingPunct="1">
            <a:lnSpc>
              <a:spcPct val="100000"/>
            </a:lnSpc>
            <a:spcBef>
              <a:spcPts val="0"/>
            </a:spcBef>
            <a:spcAft>
              <a:spcPts val="0"/>
            </a:spcAft>
            <a:tabLst/>
            <a:defRPr lang="fr-FR" sz="1400" b="1" i="0" u="none" strike="noStrike" kern="1200" spc="0" baseline="0">
              <a:solidFill>
                <a:srgbClr val="595959"/>
              </a:solidFill>
              <a:latin typeface="Calibri"/>
              <a:ea typeface="+mn-ea"/>
              <a:cs typeface="+mn-cs"/>
            </a:defRPr>
          </a:pPr>
          <a:endParaRPr lang="fr-FR"/>
        </a:p>
      </c:txPr>
    </c:title>
    <c:autoTitleDeleted val="0"/>
    <c:plotArea>
      <c:layout>
        <c:manualLayout>
          <c:layoutTarget val="inner"/>
          <c:xMode val="edge"/>
          <c:yMode val="edge"/>
          <c:x val="6.0985656699931924E-2"/>
          <c:y val="0.1850634767983087"/>
          <c:w val="0.90286351706036749"/>
          <c:h val="0.72088764946048411"/>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A1B6-4640-982E-ADB7D25D6E18}"/>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A1B6-4640-982E-ADB7D25D6E18}"/>
              </c:ext>
            </c:extLst>
          </c:dPt>
          <c:dPt>
            <c:idx val="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5-A1B6-4640-982E-ADB7D25D6E18}"/>
              </c:ext>
            </c:extLst>
          </c:dPt>
          <c:dPt>
            <c:idx val="3"/>
            <c:invertIfNegative val="0"/>
            <c:bubble3D val="0"/>
            <c:spPr>
              <a:solidFill>
                <a:schemeClr val="accent2">
                  <a:lumMod val="75000"/>
                </a:schemeClr>
              </a:solidFill>
              <a:ln>
                <a:noFill/>
              </a:ln>
              <a:effectLst/>
            </c:spPr>
            <c:extLst>
              <c:ext xmlns:c16="http://schemas.microsoft.com/office/drawing/2014/chart" uri="{C3380CC4-5D6E-409C-BE32-E72D297353CC}">
                <c16:uniqueId val="{00000007-A1B6-4640-982E-ADB7D25D6E18}"/>
              </c:ext>
            </c:extLst>
          </c:dPt>
          <c:dPt>
            <c:idx val="4"/>
            <c:invertIfNegative val="0"/>
            <c:bubble3D val="0"/>
            <c:spPr>
              <a:solidFill>
                <a:srgbClr val="00B050"/>
              </a:solidFill>
              <a:ln>
                <a:noFill/>
              </a:ln>
              <a:effectLst/>
            </c:spPr>
            <c:extLst>
              <c:ext xmlns:c16="http://schemas.microsoft.com/office/drawing/2014/chart" uri="{C3380CC4-5D6E-409C-BE32-E72D297353CC}">
                <c16:uniqueId val="{00000009-A1B6-4640-982E-ADB7D25D6E18}"/>
              </c:ext>
            </c:extLst>
          </c:dPt>
          <c:dPt>
            <c:idx val="5"/>
            <c:invertIfNegative val="0"/>
            <c:bubble3D val="0"/>
            <c:spPr>
              <a:solidFill>
                <a:srgbClr val="FFFF00"/>
              </a:solidFill>
              <a:ln>
                <a:noFill/>
              </a:ln>
              <a:effectLst/>
            </c:spPr>
            <c:extLst>
              <c:ext xmlns:c16="http://schemas.microsoft.com/office/drawing/2014/chart" uri="{C3380CC4-5D6E-409C-BE32-E72D297353CC}">
                <c16:uniqueId val="{0000000B-A1B6-4640-982E-ADB7D25D6E18}"/>
              </c:ext>
            </c:extLst>
          </c:dPt>
          <c:dPt>
            <c:idx val="6"/>
            <c:invertIfNegative val="0"/>
            <c:bubble3D val="0"/>
            <c:spPr>
              <a:solidFill>
                <a:schemeClr val="accent2">
                  <a:lumMod val="75000"/>
                </a:schemeClr>
              </a:solidFill>
              <a:ln>
                <a:noFill/>
              </a:ln>
              <a:effectLst/>
            </c:spPr>
            <c:extLst>
              <c:ext xmlns:c16="http://schemas.microsoft.com/office/drawing/2014/chart" uri="{C3380CC4-5D6E-409C-BE32-E72D297353CC}">
                <c16:uniqueId val="{0000000D-A1B6-4640-982E-ADB7D25D6E18}"/>
              </c:ext>
            </c:extLst>
          </c:dPt>
          <c:dPt>
            <c:idx val="7"/>
            <c:invertIfNegative val="0"/>
            <c:bubble3D val="0"/>
            <c:spPr>
              <a:solidFill>
                <a:schemeClr val="accent6">
                  <a:lumMod val="75000"/>
                </a:schemeClr>
              </a:solidFill>
              <a:ln>
                <a:noFill/>
              </a:ln>
              <a:effectLst/>
            </c:spPr>
            <c:extLst>
              <c:ext xmlns:c16="http://schemas.microsoft.com/office/drawing/2014/chart" uri="{C3380CC4-5D6E-409C-BE32-E72D297353CC}">
                <c16:uniqueId val="{0000000F-A1B6-4640-982E-ADB7D25D6E18}"/>
              </c:ext>
            </c:extLst>
          </c:dPt>
          <c:dPt>
            <c:idx val="8"/>
            <c:invertIfNegative val="0"/>
            <c:bubble3D val="0"/>
            <c:spPr>
              <a:solidFill>
                <a:srgbClr val="7030A0"/>
              </a:solidFill>
              <a:ln>
                <a:noFill/>
              </a:ln>
              <a:effectLst/>
            </c:spPr>
            <c:extLst>
              <c:ext xmlns:c16="http://schemas.microsoft.com/office/drawing/2014/chart" uri="{C3380CC4-5D6E-409C-BE32-E72D297353CC}">
                <c16:uniqueId val="{00000011-A1B6-4640-982E-ADB7D25D6E18}"/>
              </c:ext>
            </c:extLst>
          </c:dPt>
          <c:dPt>
            <c:idx val="9"/>
            <c:invertIfNegative val="0"/>
            <c:bubble3D val="0"/>
            <c:spPr>
              <a:solidFill>
                <a:srgbClr val="FFC000"/>
              </a:solidFill>
              <a:ln>
                <a:noFill/>
              </a:ln>
              <a:effectLst/>
            </c:spPr>
            <c:extLst>
              <c:ext xmlns:c16="http://schemas.microsoft.com/office/drawing/2014/chart" uri="{C3380CC4-5D6E-409C-BE32-E72D297353CC}">
                <c16:uniqueId val="{00000013-A1B6-4640-982E-ADB7D25D6E18}"/>
              </c:ext>
            </c:extLst>
          </c:dPt>
          <c:dLbls>
            <c:spPr>
              <a:noFill/>
              <a:ln>
                <a:noFill/>
              </a:ln>
              <a:effectLst/>
            </c:spPr>
            <c:txPr>
              <a:bodyPr rot="0" spcFirstLastPara="1" vertOverflow="ellipsis" vert="horz" wrap="square" lIns="0" tIns="0" rIns="0" bIns="0" anchor="ctr" anchorCtr="1"/>
              <a:lstStyle/>
              <a:p>
                <a:pPr marL="0" marR="0" indent="0" algn="ctr" defTabSz="914400" fontAlgn="auto" hangingPunct="1">
                  <a:lnSpc>
                    <a:spcPct val="100000"/>
                  </a:lnSpc>
                  <a:spcBef>
                    <a:spcPts val="0"/>
                  </a:spcBef>
                  <a:spcAft>
                    <a:spcPts val="0"/>
                  </a:spcAft>
                  <a:tabLst/>
                  <a:defRPr lang="fr-FR" sz="1400" b="1" i="0" u="none" strike="noStrike" kern="1200" baseline="0">
                    <a:solidFill>
                      <a:srgbClr val="404040"/>
                    </a:solidFill>
                    <a:latin typeface="Calibri"/>
                    <a:ea typeface="+mn-ea"/>
                    <a:cs typeface="+mn-cs"/>
                  </a:defRPr>
                </a:pPr>
                <a:endParaRPr lang="fr-F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6350" cap="flat" cmpd="sng" algn="ctr">
                      <a:solidFill>
                        <a:schemeClr val="tx1"/>
                      </a:solidFill>
                      <a:prstDash val="solid"/>
                      <a:round/>
                    </a:ln>
                    <a:effectLst/>
                  </c:spPr>
                </c15:leaderLines>
              </c:ext>
            </c:extLst>
          </c:dLbls>
          <c:cat>
            <c:numRef>
              <c:f>'[Graphique dans Microsoft PowerPoint]Feuil1'!$A$1:$A$10</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'[Graphique dans Microsoft PowerPoint]Feuil1'!$B$1:$B$10</c:f>
              <c:numCache>
                <c:formatCode>General</c:formatCode>
                <c:ptCount val="10"/>
                <c:pt idx="0">
                  <c:v>49</c:v>
                </c:pt>
                <c:pt idx="1">
                  <c:v>50</c:v>
                </c:pt>
                <c:pt idx="2">
                  <c:v>61</c:v>
                </c:pt>
                <c:pt idx="3">
                  <c:v>64</c:v>
                </c:pt>
                <c:pt idx="4">
                  <c:v>72</c:v>
                </c:pt>
                <c:pt idx="5">
                  <c:v>66</c:v>
                </c:pt>
                <c:pt idx="6">
                  <c:v>55</c:v>
                </c:pt>
                <c:pt idx="7">
                  <c:v>41</c:v>
                </c:pt>
                <c:pt idx="8">
                  <c:v>41</c:v>
                </c:pt>
                <c:pt idx="9">
                  <c:v>42</c:v>
                </c:pt>
              </c:numCache>
            </c:numRef>
          </c:val>
          <c:extLst>
            <c:ext xmlns:c16="http://schemas.microsoft.com/office/drawing/2014/chart" uri="{C3380CC4-5D6E-409C-BE32-E72D297353CC}">
              <c16:uniqueId val="{00000014-A1B6-4640-982E-ADB7D25D6E18}"/>
            </c:ext>
          </c:extLst>
        </c:ser>
        <c:dLbls>
          <c:showLegendKey val="0"/>
          <c:showVal val="0"/>
          <c:showCatName val="0"/>
          <c:showSerName val="0"/>
          <c:showPercent val="0"/>
          <c:showBubbleSize val="0"/>
        </c:dLbls>
        <c:gapWidth val="219"/>
        <c:overlap val="-27"/>
        <c:axId val="320343056"/>
        <c:axId val="320344040"/>
      </c:barChart>
      <c:valAx>
        <c:axId val="320344040"/>
        <c:scaling>
          <c:orientation val="minMax"/>
        </c:scaling>
        <c:delete val="0"/>
        <c:axPos val="l"/>
        <c:majorGridlines>
          <c:spPr>
            <a:ln w="9528" cap="flat" cmpd="sng" algn="ctr">
              <a:solidFill>
                <a:srgbClr val="D9D9D9"/>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lIns="0" tIns="0" rIns="0" bIns="0" anchor="ctr" anchorCtr="1"/>
          <a:lstStyle/>
          <a:p>
            <a:pPr marL="0" marR="0" indent="0" defTabSz="914400" fontAlgn="auto" hangingPunct="1">
              <a:lnSpc>
                <a:spcPct val="100000"/>
              </a:lnSpc>
              <a:spcBef>
                <a:spcPts val="0"/>
              </a:spcBef>
              <a:spcAft>
                <a:spcPts val="0"/>
              </a:spcAft>
              <a:tabLst/>
              <a:defRPr lang="fr-FR" sz="1800" b="1" i="0" u="none" strike="noStrike" kern="1200" baseline="0">
                <a:solidFill>
                  <a:srgbClr val="595959"/>
                </a:solidFill>
                <a:latin typeface="Calibri"/>
                <a:ea typeface="+mn-ea"/>
                <a:cs typeface="+mn-cs"/>
              </a:defRPr>
            </a:pPr>
            <a:endParaRPr lang="fr-FR"/>
          </a:p>
        </c:txPr>
        <c:crossAx val="320343056"/>
        <c:crosses val="autoZero"/>
        <c:crossBetween val="between"/>
      </c:valAx>
      <c:catAx>
        <c:axId val="320343056"/>
        <c:scaling>
          <c:orientation val="minMax"/>
        </c:scaling>
        <c:delete val="0"/>
        <c:axPos val="b"/>
        <c:numFmt formatCode="General" sourceLinked="1"/>
        <c:majorTickMark val="none"/>
        <c:minorTickMark val="none"/>
        <c:tickLblPos val="nextTo"/>
        <c:spPr>
          <a:noFill/>
          <a:ln w="9528" cap="flat" cmpd="sng" algn="ctr">
            <a:solidFill>
              <a:srgbClr val="D9D9D9"/>
            </a:solidFill>
            <a:prstDash val="solid"/>
            <a:round/>
          </a:ln>
          <a:effectLst/>
        </c:spPr>
        <c:txPr>
          <a:bodyPr rot="-60000000" spcFirstLastPara="1" vertOverflow="ellipsis" vert="horz" wrap="square" lIns="0" tIns="0" rIns="0" bIns="0" anchor="ctr" anchorCtr="1"/>
          <a:lstStyle/>
          <a:p>
            <a:pPr marL="0" marR="0" indent="0" defTabSz="914400" fontAlgn="auto" hangingPunct="1">
              <a:lnSpc>
                <a:spcPct val="100000"/>
              </a:lnSpc>
              <a:spcBef>
                <a:spcPts val="0"/>
              </a:spcBef>
              <a:spcAft>
                <a:spcPts val="0"/>
              </a:spcAft>
              <a:tabLst/>
              <a:defRPr lang="fr-FR" sz="1800" b="1" i="0" u="none" strike="noStrike" kern="1200" baseline="0">
                <a:solidFill>
                  <a:srgbClr val="595959"/>
                </a:solidFill>
                <a:latin typeface="Calibri"/>
                <a:ea typeface="+mn-ea"/>
                <a:cs typeface="+mn-cs"/>
              </a:defRPr>
            </a:pPr>
            <a:endParaRPr lang="fr-FR"/>
          </a:p>
        </c:txPr>
        <c:crossAx val="320344040"/>
        <c:crosses val="autoZero"/>
        <c:auto val="1"/>
        <c:lblAlgn val="ctr"/>
        <c:lblOffset val="100"/>
        <c:noMultiLvlLbl val="0"/>
      </c:catAx>
      <c:spPr>
        <a:noFill/>
        <a:ln>
          <a:noFill/>
        </a:ln>
        <a:effectLst/>
      </c:spPr>
    </c:plotArea>
    <c:plotVisOnly val="1"/>
    <c:dispBlanksAs val="gap"/>
    <c:showDLblsOverMax val="0"/>
  </c:chart>
  <c:spPr>
    <a:solidFill>
      <a:srgbClr val="FFFFFF"/>
    </a:solidFill>
    <a:ln w="9528" cap="flat" cmpd="sng" algn="ctr">
      <a:solidFill>
        <a:srgbClr val="D9D9D9"/>
      </a:solidFill>
      <a:prstDash val="solid"/>
      <a:round/>
    </a:ln>
    <a:effectLst/>
  </c:spPr>
  <c:txPr>
    <a:bodyPr lIns="0" tIns="0" rIns="0" bIns="0"/>
    <a:lstStyle/>
    <a:p>
      <a:pPr marL="0" marR="0" indent="0" defTabSz="914400" fontAlgn="auto" hangingPunct="1">
        <a:lnSpc>
          <a:spcPct val="100000"/>
        </a:lnSpc>
        <a:spcBef>
          <a:spcPts val="0"/>
        </a:spcBef>
        <a:spcAft>
          <a:spcPts val="0"/>
        </a:spcAft>
        <a:tabLst/>
        <a:defRPr lang="fr-FR" sz="1000" b="1" i="0" u="none" strike="noStrike" kern="1200" baseline="0">
          <a:solidFill>
            <a:srgbClr val="000000"/>
          </a:solidFill>
          <a:latin typeface="Calibri"/>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2800" b="1" i="0" u="none" strike="noStrike" kern="1200" spc="0" baseline="0">
                <a:solidFill>
                  <a:srgbClr val="C00000"/>
                </a:solidFill>
                <a:latin typeface="Calibri"/>
              </a:defRPr>
            </a:pPr>
            <a:r>
              <a:rPr lang="fr-FR" sz="2800" b="1" i="0" u="none" strike="noStrike" kern="1200" cap="none" spc="0" baseline="0" dirty="0">
                <a:solidFill>
                  <a:srgbClr val="C00000"/>
                </a:solidFill>
                <a:uFillTx/>
                <a:latin typeface="Calibri"/>
              </a:rPr>
              <a:t>Evolution des archers au Club</a:t>
            </a:r>
          </a:p>
        </c:rich>
      </c:tx>
      <c:overlay val="0"/>
      <c:spPr>
        <a:noFill/>
        <a:ln>
          <a:noFill/>
        </a:ln>
      </c:spPr>
    </c:title>
    <c:autoTitleDeleted val="0"/>
    <c:plotArea>
      <c:layout/>
      <c:barChart>
        <c:barDir val="col"/>
        <c:grouping val="clustered"/>
        <c:varyColors val="0"/>
        <c:ser>
          <c:idx val="0"/>
          <c:order val="0"/>
          <c:spPr>
            <a:solidFill>
              <a:srgbClr val="4472C4"/>
            </a:solidFill>
            <a:ln>
              <a:noFill/>
            </a:ln>
          </c:spPr>
          <c:invertIfNegative val="0"/>
          <c:dPt>
            <c:idx val="1"/>
            <c:invertIfNegative val="0"/>
            <c:bubble3D val="0"/>
            <c:spPr>
              <a:solidFill>
                <a:srgbClr val="ED7D31"/>
              </a:solidFill>
              <a:ln>
                <a:noFill/>
              </a:ln>
            </c:spPr>
            <c:extLst>
              <c:ext xmlns:c16="http://schemas.microsoft.com/office/drawing/2014/chart" uri="{C3380CC4-5D6E-409C-BE32-E72D297353CC}">
                <c16:uniqueId val="{00000001-73F7-4EFE-B3FC-F38E8A79139A}"/>
              </c:ext>
            </c:extLst>
          </c:dPt>
          <c:dPt>
            <c:idx val="2"/>
            <c:invertIfNegative val="0"/>
            <c:bubble3D val="0"/>
            <c:spPr>
              <a:solidFill>
                <a:srgbClr val="70AD47"/>
              </a:solidFill>
              <a:ln>
                <a:noFill/>
              </a:ln>
            </c:spPr>
            <c:extLst>
              <c:ext xmlns:c16="http://schemas.microsoft.com/office/drawing/2014/chart" uri="{C3380CC4-5D6E-409C-BE32-E72D297353CC}">
                <c16:uniqueId val="{00000003-73F7-4EFE-B3FC-F38E8A79139A}"/>
              </c:ext>
            </c:extLst>
          </c:dPt>
          <c:dPt>
            <c:idx val="3"/>
            <c:invertIfNegative val="0"/>
            <c:bubble3D val="0"/>
            <c:spPr>
              <a:solidFill>
                <a:srgbClr val="FF0000"/>
              </a:solidFill>
              <a:ln>
                <a:noFill/>
              </a:ln>
            </c:spPr>
            <c:extLst>
              <c:ext xmlns:c16="http://schemas.microsoft.com/office/drawing/2014/chart" uri="{C3380CC4-5D6E-409C-BE32-E72D297353CC}">
                <c16:uniqueId val="{00000005-73F7-4EFE-B3FC-F38E8A79139A}"/>
              </c:ext>
            </c:extLst>
          </c:dPt>
          <c:dPt>
            <c:idx val="4"/>
            <c:invertIfNegative val="0"/>
            <c:bubble3D val="0"/>
            <c:spPr>
              <a:solidFill>
                <a:srgbClr val="44546A"/>
              </a:solidFill>
              <a:ln>
                <a:noFill/>
              </a:ln>
            </c:spPr>
            <c:extLst>
              <c:ext xmlns:c16="http://schemas.microsoft.com/office/drawing/2014/chart" uri="{C3380CC4-5D6E-409C-BE32-E72D297353CC}">
                <c16:uniqueId val="{00000007-73F7-4EFE-B3FC-F38E8A79139A}"/>
              </c:ext>
            </c:extLst>
          </c:dPt>
          <c:dPt>
            <c:idx val="6"/>
            <c:invertIfNegative val="0"/>
            <c:bubble3D val="0"/>
            <c:spPr>
              <a:solidFill>
                <a:schemeClr val="accent4">
                  <a:lumMod val="75000"/>
                </a:schemeClr>
              </a:solidFill>
              <a:ln>
                <a:noFill/>
              </a:ln>
            </c:spPr>
            <c:extLst>
              <c:ext xmlns:c16="http://schemas.microsoft.com/office/drawing/2014/chart" uri="{C3380CC4-5D6E-409C-BE32-E72D297353CC}">
                <c16:uniqueId val="{00000009-73F7-4EFE-B3FC-F38E8A79139A}"/>
              </c:ext>
            </c:extLst>
          </c:dPt>
          <c:dPt>
            <c:idx val="8"/>
            <c:invertIfNegative val="0"/>
            <c:bubble3D val="0"/>
            <c:spPr>
              <a:solidFill>
                <a:schemeClr val="accent6">
                  <a:lumMod val="75000"/>
                </a:schemeClr>
              </a:solidFill>
              <a:ln>
                <a:noFill/>
              </a:ln>
            </c:spPr>
            <c:extLst>
              <c:ext xmlns:c16="http://schemas.microsoft.com/office/drawing/2014/chart" uri="{C3380CC4-5D6E-409C-BE32-E72D297353CC}">
                <c16:uniqueId val="{0000000B-73F7-4EFE-B3FC-F38E8A79139A}"/>
              </c:ext>
            </c:extLst>
          </c:dPt>
          <c:dPt>
            <c:idx val="9"/>
            <c:invertIfNegative val="0"/>
            <c:bubble3D val="0"/>
            <c:spPr>
              <a:solidFill>
                <a:srgbClr val="FFFF00"/>
              </a:solidFill>
              <a:ln>
                <a:noFill/>
              </a:ln>
            </c:spPr>
            <c:extLst>
              <c:ext xmlns:c16="http://schemas.microsoft.com/office/drawing/2014/chart" uri="{C3380CC4-5D6E-409C-BE32-E72D297353CC}">
                <c16:uniqueId val="{0000000D-73F7-4EFE-B3FC-F38E8A79139A}"/>
              </c:ext>
            </c:extLst>
          </c:dPt>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600" b="1" i="0" u="none" strike="noStrike" kern="1200" baseline="0">
                    <a:solidFill>
                      <a:srgbClr val="FF0000"/>
                    </a:solidFill>
                    <a:latin typeface="Calibri"/>
                  </a:defRPr>
                </a:pPr>
                <a:endParaRPr lang="fr-F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numRef>
              <c:f>Feuil1!$A$1:$A$10</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Feuil1!$B$1:$B$10</c:f>
              <c:numCache>
                <c:formatCode>General</c:formatCode>
                <c:ptCount val="10"/>
                <c:pt idx="0">
                  <c:v>49</c:v>
                </c:pt>
                <c:pt idx="1">
                  <c:v>50</c:v>
                </c:pt>
                <c:pt idx="2">
                  <c:v>61</c:v>
                </c:pt>
                <c:pt idx="3">
                  <c:v>64</c:v>
                </c:pt>
                <c:pt idx="4">
                  <c:v>72</c:v>
                </c:pt>
                <c:pt idx="5">
                  <c:v>66</c:v>
                </c:pt>
                <c:pt idx="6">
                  <c:v>54</c:v>
                </c:pt>
                <c:pt idx="7">
                  <c:v>41</c:v>
                </c:pt>
                <c:pt idx="8">
                  <c:v>41</c:v>
                </c:pt>
                <c:pt idx="9">
                  <c:v>48</c:v>
                </c:pt>
              </c:numCache>
            </c:numRef>
          </c:val>
          <c:extLst>
            <c:ext xmlns:c16="http://schemas.microsoft.com/office/drawing/2014/chart" uri="{C3380CC4-5D6E-409C-BE32-E72D297353CC}">
              <c16:uniqueId val="{0000000E-73F7-4EFE-B3FC-F38E8A79139A}"/>
            </c:ext>
          </c:extLst>
        </c:ser>
        <c:dLbls>
          <c:showLegendKey val="0"/>
          <c:showVal val="0"/>
          <c:showCatName val="0"/>
          <c:showSerName val="0"/>
          <c:showPercent val="0"/>
          <c:showBubbleSize val="0"/>
        </c:dLbls>
        <c:gapWidth val="219"/>
        <c:overlap val="-27"/>
        <c:axId val="320343056"/>
        <c:axId val="320344040"/>
      </c:barChart>
      <c:valAx>
        <c:axId val="320344040"/>
        <c:scaling>
          <c:orientation val="minMax"/>
        </c:scaling>
        <c:delete val="0"/>
        <c:axPos val="l"/>
        <c:majorGridlines>
          <c:spPr>
            <a:ln w="9528" cap="flat">
              <a:solidFill>
                <a:srgbClr val="D9D9D9"/>
              </a:solidFill>
              <a:prstDash val="solid"/>
              <a:round/>
            </a:ln>
          </c:spPr>
        </c:majorGridlines>
        <c:numFmt formatCode="General" sourceLinked="1"/>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1200" b="1" i="0" u="none" strike="noStrike" kern="1200" baseline="0">
                <a:solidFill>
                  <a:srgbClr val="595959"/>
                </a:solidFill>
                <a:latin typeface="Calibri"/>
              </a:defRPr>
            </a:pPr>
            <a:endParaRPr lang="fr-FR"/>
          </a:p>
        </c:txPr>
        <c:crossAx val="320343056"/>
        <c:crosses val="autoZero"/>
        <c:crossBetween val="between"/>
      </c:valAx>
      <c:catAx>
        <c:axId val="320343056"/>
        <c:scaling>
          <c:orientation val="minMax"/>
        </c:scaling>
        <c:delete val="0"/>
        <c:axPos val="b"/>
        <c:numFmt formatCode="General" sourceLinked="1"/>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900" b="1" i="0" u="none" strike="noStrike" kern="1200" baseline="0">
                <a:solidFill>
                  <a:srgbClr val="595959"/>
                </a:solidFill>
                <a:latin typeface="Calibri"/>
              </a:defRPr>
            </a:pPr>
            <a:endParaRPr lang="fr-FR"/>
          </a:p>
        </c:txPr>
        <c:crossAx val="320344040"/>
        <c:crosses val="autoZero"/>
        <c:auto val="1"/>
        <c:lblAlgn val="ctr"/>
        <c:lblOffset val="100"/>
        <c:noMultiLvlLbl val="0"/>
      </c:catAx>
      <c:spPr>
        <a:noFill/>
        <a:ln>
          <a:noFill/>
        </a:ln>
      </c:spPr>
    </c:plotArea>
    <c:plotVisOnly val="1"/>
    <c:dispBlanksAs val="gap"/>
    <c:showDLblsOverMax val="0"/>
  </c:chart>
  <c:spPr>
    <a:solidFill>
      <a:srgbClr val="FFFFFF"/>
    </a:solid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fr-FR" sz="1000" b="1" i="0" u="none" strike="noStrike" kern="1200" baseline="0">
          <a:solidFill>
            <a:srgbClr val="000000"/>
          </a:solidFill>
          <a:latin typeface="Calibri"/>
        </a:defRPr>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99" b="1" i="0" u="none" strike="noStrike" kern="1200" cap="all" spc="50" baseline="0">
                <a:solidFill>
                  <a:schemeClr val="tx1">
                    <a:lumMod val="65000"/>
                    <a:lumOff val="35000"/>
                  </a:schemeClr>
                </a:solidFill>
                <a:latin typeface="+mn-lt"/>
                <a:ea typeface="+mn-ea"/>
                <a:cs typeface="+mn-cs"/>
              </a:defRPr>
            </a:pPr>
            <a:r>
              <a:rPr lang="en-US" sz="2798" dirty="0"/>
              <a:t>Repartition des Archers 2016-2017</a:t>
            </a:r>
          </a:p>
        </c:rich>
      </c:tx>
      <c:overlay val="0"/>
      <c:spPr>
        <a:noFill/>
        <a:ln>
          <a:noFill/>
        </a:ln>
        <a:effectLst/>
      </c:spPr>
    </c:title>
    <c:autoTitleDeleted val="0"/>
    <c:plotArea>
      <c:layout/>
      <c:pieChart>
        <c:varyColors val="1"/>
        <c:dLbls>
          <c:showLegendKey val="0"/>
          <c:showVal val="0"/>
          <c:showCatName val="0"/>
          <c:showSerName val="0"/>
          <c:showPercent val="0"/>
          <c:showBubbleSize val="0"/>
          <c:showLeaderLines val="0"/>
        </c:dLbls>
        <c:firstSliceAng val="0"/>
      </c:pieChart>
      <c:spPr>
        <a:noFill/>
        <a:ln w="25381">
          <a:noFill/>
        </a:ln>
      </c:spPr>
    </c:plotArea>
    <c:legend>
      <c:legendPos val="t"/>
      <c:overlay val="0"/>
      <c:spPr>
        <a:noFill/>
        <a:ln>
          <a:noFill/>
        </a:ln>
        <a:effectLst/>
      </c:spPr>
      <c:txPr>
        <a:bodyPr rot="0" spcFirstLastPara="1" vertOverflow="ellipsis" vert="horz" wrap="square" anchor="ctr" anchorCtr="1"/>
        <a:lstStyle/>
        <a:p>
          <a:pPr>
            <a:defRPr sz="1799" b="1"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2800" b="1" i="0" u="none" strike="noStrike" kern="1200" cap="all" spc="50" baseline="0">
                <a:solidFill>
                  <a:srgbClr val="595959"/>
                </a:solidFill>
                <a:latin typeface="Calibri"/>
              </a:defRPr>
            </a:pPr>
            <a:r>
              <a:rPr lang="fr-FR" sz="2800" b="1" i="1" u="sng" strike="noStrike" kern="1200" cap="all" spc="50" baseline="0" dirty="0" err="1">
                <a:solidFill>
                  <a:srgbClr val="C00000"/>
                </a:solidFill>
                <a:uFillTx/>
                <a:latin typeface="Calibri"/>
              </a:rPr>
              <a:t>Repartition</a:t>
            </a:r>
            <a:r>
              <a:rPr lang="fr-FR" sz="2800" b="1" i="1" u="sng" strike="noStrike" kern="1200" cap="all" spc="50" baseline="0" dirty="0">
                <a:solidFill>
                  <a:srgbClr val="C00000"/>
                </a:solidFill>
                <a:uFillTx/>
                <a:latin typeface="Calibri"/>
              </a:rPr>
              <a:t> des Archers 2021-2022</a:t>
            </a:r>
          </a:p>
        </c:rich>
      </c:tx>
      <c:overlay val="0"/>
      <c:spPr>
        <a:noFill/>
        <a:ln>
          <a:noFill/>
        </a:ln>
      </c:spPr>
    </c:title>
    <c:autoTitleDeleted val="0"/>
    <c:plotArea>
      <c:layout/>
      <c:pieChart>
        <c:varyColors val="1"/>
        <c:ser>
          <c:idx val="0"/>
          <c:order val="0"/>
          <c:spPr>
            <a:blipFill>
              <a:blip xmlns:r="http://schemas.openxmlformats.org/officeDocument/2006/relationships" r:embed="rId1"/>
              <a:tile tx="0" ty="0" sx="100000" sy="100000" flip="none" algn="tl"/>
            </a:blipFill>
          </c:spPr>
          <c:dPt>
            <c:idx val="0"/>
            <c:bubble3D val="0"/>
            <c:spPr>
              <a:blipFill>
                <a:blip xmlns:r="http://schemas.openxmlformats.org/officeDocument/2006/relationships" r:embed="rId1"/>
                <a:tile tx="0" ty="0" sx="100000" sy="100000" flip="none" algn="tl"/>
              </a:blipFill>
              <a:ln>
                <a:noFill/>
              </a:ln>
            </c:spPr>
            <c:extLst>
              <c:ext xmlns:c16="http://schemas.microsoft.com/office/drawing/2014/chart" uri="{C3380CC4-5D6E-409C-BE32-E72D297353CC}">
                <c16:uniqueId val="{00000001-A60E-4165-8A3C-38C6AA23D173}"/>
              </c:ext>
            </c:extLst>
          </c:dPt>
          <c:dPt>
            <c:idx val="1"/>
            <c:bubble3D val="0"/>
            <c:spPr>
              <a:blipFill>
                <a:blip xmlns:r="http://schemas.openxmlformats.org/officeDocument/2006/relationships" r:embed="rId2"/>
                <a:tile tx="0" ty="0" sx="100000" sy="100000" flip="none" algn="tl"/>
              </a:blipFill>
              <a:ln>
                <a:noFill/>
              </a:ln>
            </c:spPr>
            <c:extLst>
              <c:ext xmlns:c16="http://schemas.microsoft.com/office/drawing/2014/chart" uri="{C3380CC4-5D6E-409C-BE32-E72D297353CC}">
                <c16:uniqueId val="{00000003-A60E-4165-8A3C-38C6AA23D173}"/>
              </c:ext>
            </c:extLst>
          </c:dPt>
          <c:dPt>
            <c:idx val="2"/>
            <c:bubble3D val="0"/>
            <c:spPr>
              <a:blipFill>
                <a:blip xmlns:r="http://schemas.openxmlformats.org/officeDocument/2006/relationships" r:embed="rId1"/>
                <a:tile tx="0" ty="0" sx="100000" sy="100000" flip="none" algn="tl"/>
              </a:blipFill>
              <a:ln>
                <a:noFill/>
              </a:ln>
            </c:spPr>
            <c:extLst>
              <c:ext xmlns:c16="http://schemas.microsoft.com/office/drawing/2014/chart" uri="{C3380CC4-5D6E-409C-BE32-E72D297353CC}">
                <c16:uniqueId val="{00000005-A60E-4165-8A3C-38C6AA23D173}"/>
              </c:ext>
            </c:extLst>
          </c:dPt>
          <c:dPt>
            <c:idx val="3"/>
            <c:bubble3D val="0"/>
            <c:spPr>
              <a:blipFill>
                <a:blip xmlns:r="http://schemas.openxmlformats.org/officeDocument/2006/relationships" r:embed="rId1"/>
                <a:tile tx="0" ty="0" sx="100000" sy="100000" flip="none" algn="tl"/>
              </a:blipFill>
              <a:ln>
                <a:noFill/>
              </a:ln>
            </c:spPr>
            <c:extLst>
              <c:ext xmlns:c16="http://schemas.microsoft.com/office/drawing/2014/chart" uri="{C3380CC4-5D6E-409C-BE32-E72D297353CC}">
                <c16:uniqueId val="{00000007-A60E-4165-8A3C-38C6AA23D173}"/>
              </c:ext>
            </c:extLst>
          </c:dPt>
          <c:dLbls>
            <c:dLbl>
              <c:idx val="0"/>
              <c:layout>
                <c:manualLayout>
                  <c:x val="2.1889850384688627E-2"/>
                  <c:y val="-5.076752897508028E-2"/>
                </c:manualLayout>
              </c:layout>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4000" b="1" i="0" u="none" strike="noStrike" kern="1200" baseline="0">
                      <a:solidFill>
                        <a:schemeClr val="tx1"/>
                      </a:solidFill>
                      <a:latin typeface="Calibri"/>
                    </a:defRPr>
                  </a:pPr>
                  <a:endParaRPr lang="fr-FR"/>
                </a:p>
              </c:txPr>
              <c:showLegendKey val="0"/>
              <c:showVal val="0"/>
              <c:showCatName val="0"/>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60E-4165-8A3C-38C6AA23D173}"/>
                </c:ext>
              </c:extLst>
            </c:dLbl>
            <c:dLbl>
              <c:idx val="1"/>
              <c:layout>
                <c:manualLayout>
                  <c:x val="-4.4065938055080231E-2"/>
                  <c:y val="-9.9141450741493352E-3"/>
                </c:manualLayout>
              </c:layout>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4000" b="1" i="0" u="none" strike="noStrike" kern="1200" baseline="0">
                      <a:solidFill>
                        <a:schemeClr val="tx1"/>
                      </a:solidFill>
                      <a:latin typeface="Calibri"/>
                    </a:defRPr>
                  </a:pPr>
                  <a:endParaRPr lang="fr-FR"/>
                </a:p>
              </c:txPr>
              <c:showLegendKey val="0"/>
              <c:showVal val="0"/>
              <c:showCatName val="0"/>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60E-4165-8A3C-38C6AA23D173}"/>
                </c:ext>
              </c:extLst>
            </c:dLbl>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2000" b="1" i="0" u="none" strike="noStrike" kern="1200" baseline="0">
                    <a:solidFill>
                      <a:schemeClr val="tx1"/>
                    </a:solidFill>
                    <a:latin typeface="Calibri"/>
                  </a:defRPr>
                </a:pPr>
                <a:endParaRPr lang="fr-FR"/>
              </a:p>
            </c:txPr>
            <c:showLegendKey val="0"/>
            <c:showVal val="0"/>
            <c:showCatName val="0"/>
            <c:showSerName val="0"/>
            <c:showPercent val="1"/>
            <c:showBubbleSize val="0"/>
            <c:separator>; </c:separator>
            <c:showLeaderLines val="1"/>
            <c:extLst>
              <c:ext xmlns:c15="http://schemas.microsoft.com/office/drawing/2012/chart" uri="{CE6537A1-D6FC-4f65-9D91-7224C49458BB}">
                <c15:spPr xmlns:c15="http://schemas.microsoft.com/office/drawing/2012/chart">
                  <a:prstGeom prst="rect">
                    <a:avLst/>
                  </a:prstGeom>
                </c15:spPr>
              </c:ext>
            </c:extLst>
          </c:dLbls>
          <c:cat>
            <c:strRef>
              <c:f>Feuil1!$A$31:$A$32</c:f>
              <c:strCache>
                <c:ptCount val="2"/>
                <c:pt idx="0">
                  <c:v>Jeunes</c:v>
                </c:pt>
                <c:pt idx="1">
                  <c:v>Adultes</c:v>
                </c:pt>
              </c:strCache>
            </c:strRef>
          </c:cat>
          <c:val>
            <c:numRef>
              <c:f>Feuil1!$B$31:$B$32</c:f>
              <c:numCache>
                <c:formatCode>General</c:formatCode>
                <c:ptCount val="2"/>
                <c:pt idx="0">
                  <c:v>19</c:v>
                </c:pt>
                <c:pt idx="1">
                  <c:v>30</c:v>
                </c:pt>
              </c:numCache>
            </c:numRef>
          </c:val>
          <c:extLst>
            <c:ext xmlns:c16="http://schemas.microsoft.com/office/drawing/2014/chart" uri="{C3380CC4-5D6E-409C-BE32-E72D297353CC}">
              <c16:uniqueId val="{00000008-A60E-4165-8A3C-38C6AA23D173}"/>
            </c:ext>
          </c:extLst>
        </c:ser>
        <c:dLbls>
          <c:showLegendKey val="0"/>
          <c:showVal val="0"/>
          <c:showCatName val="0"/>
          <c:showSerName val="0"/>
          <c:showPercent val="0"/>
          <c:showBubbleSize val="0"/>
          <c:showLeaderLines val="1"/>
        </c:dLbls>
        <c:firstSliceAng val="0"/>
      </c:pieChart>
      <c:spPr>
        <a:noFill/>
        <a:ln>
          <a:noFill/>
        </a:ln>
      </c:spPr>
    </c:plotArea>
    <c:legend>
      <c:legendPos val="t"/>
      <c:overlay val="0"/>
      <c:spPr>
        <a:noFill/>
        <a:ln>
          <a:noFill/>
        </a:ln>
      </c:spPr>
      <c:txPr>
        <a:bodyPr lIns="0" tIns="0" rIns="0" bIns="0"/>
        <a:lstStyle/>
        <a:p>
          <a:pPr marL="0" marR="0" indent="0" defTabSz="914400" fontAlgn="auto" hangingPunct="1">
            <a:lnSpc>
              <a:spcPct val="100000"/>
            </a:lnSpc>
            <a:spcBef>
              <a:spcPts val="0"/>
            </a:spcBef>
            <a:spcAft>
              <a:spcPts val="0"/>
            </a:spcAft>
            <a:tabLst/>
            <a:defRPr sz="1800" b="1" i="0" u="none" strike="noStrike" kern="1200" baseline="0">
              <a:solidFill>
                <a:srgbClr val="595959"/>
              </a:solidFill>
              <a:latin typeface="Calibri"/>
            </a:defRPr>
          </a:pPr>
          <a:endParaRPr lang="fr-FR"/>
        </a:p>
      </c:txPr>
    </c:legend>
    <c:plotVisOnly val="1"/>
    <c:dispBlanksAs val="gap"/>
    <c:showDLblsOverMax val="0"/>
  </c:chart>
  <c:spPr>
    <a:solidFill>
      <a:srgbClr val="FFFFFF"/>
    </a:solid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fr-FR" sz="900" b="0" i="0" u="none" strike="noStrike" kern="1200" baseline="0">
          <a:solidFill>
            <a:srgbClr val="000000"/>
          </a:solidFill>
          <a:latin typeface="Calibri"/>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w="25390">
          <a:noFill/>
        </a:ln>
      </c:spPr>
    </c:plotArea>
    <c:legend>
      <c:legendPos val="t"/>
      <c:overlay val="0"/>
      <c:spPr>
        <a:noFill/>
        <a:ln>
          <a:noFill/>
        </a:ln>
        <a:effectLst/>
      </c:spPr>
      <c:txPr>
        <a:bodyPr rot="0" spcFirstLastPara="1" vertOverflow="ellipsis" vert="horz" wrap="square" anchor="ctr" anchorCtr="1"/>
        <a:lstStyle/>
        <a:p>
          <a:pPr>
            <a:defRPr sz="3199"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blipFill>
              <a:blip xmlns:r="http://schemas.openxmlformats.org/officeDocument/2006/relationships" r:embed="rId1"/>
              <a:tile tx="0" ty="0" sx="100000" sy="100000" flip="none" algn="tl"/>
            </a:blipFill>
          </c:spPr>
          <c:dPt>
            <c:idx val="0"/>
            <c:bubble3D val="0"/>
            <c:spPr>
              <a:blipFill>
                <a:blip xmlns:r="http://schemas.openxmlformats.org/officeDocument/2006/relationships" r:embed="rId2"/>
                <a:tile tx="0" ty="0" sx="100000" sy="100000" flip="none" algn="tl"/>
              </a:blipFill>
              <a:ln>
                <a:noFill/>
              </a:ln>
            </c:spPr>
            <c:extLst>
              <c:ext xmlns:c16="http://schemas.microsoft.com/office/drawing/2014/chart" uri="{C3380CC4-5D6E-409C-BE32-E72D297353CC}">
                <c16:uniqueId val="{00000001-A330-4780-BB19-F8D98E98CF36}"/>
              </c:ext>
            </c:extLst>
          </c:dPt>
          <c:dPt>
            <c:idx val="1"/>
            <c:bubble3D val="0"/>
            <c:spPr>
              <a:blipFill>
                <a:blip xmlns:r="http://schemas.openxmlformats.org/officeDocument/2006/relationships" r:embed="rId1"/>
                <a:tile tx="0" ty="0" sx="100000" sy="100000" flip="none" algn="tl"/>
              </a:blipFill>
              <a:ln>
                <a:noFill/>
              </a:ln>
            </c:spPr>
            <c:extLst>
              <c:ext xmlns:c16="http://schemas.microsoft.com/office/drawing/2014/chart" uri="{C3380CC4-5D6E-409C-BE32-E72D297353CC}">
                <c16:uniqueId val="{00000003-A330-4780-BB19-F8D98E98CF36}"/>
              </c:ext>
            </c:extLst>
          </c:dPt>
          <c:dLbls>
            <c:dLbl>
              <c:idx val="0"/>
              <c:layout>
                <c:manualLayout>
                  <c:x val="2.7439109730461021E-2"/>
                  <c:y val="-1.8133474603720726E-2"/>
                </c:manualLayout>
              </c:layout>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4000" b="1" i="0" u="none" strike="noStrike" kern="1200" baseline="0">
                      <a:solidFill>
                        <a:srgbClr val="000000"/>
                      </a:solidFill>
                      <a:latin typeface="Calibri"/>
                    </a:defRPr>
                  </a:pPr>
                  <a:endParaRPr lang="fr-FR"/>
                </a:p>
              </c:txPr>
              <c:showLegendKey val="0"/>
              <c:showVal val="0"/>
              <c:showCatName val="0"/>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330-4780-BB19-F8D98E98CF36}"/>
                </c:ext>
              </c:extLst>
            </c:dLbl>
            <c:dLbl>
              <c:idx val="1"/>
              <c:layout>
                <c:manualLayout>
                  <c:x val="-6.1853965653310652E-2"/>
                  <c:y val="4.7788163518553972E-3"/>
                </c:manualLayout>
              </c:layout>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4000" b="1" i="0" u="none" strike="noStrike" kern="1200" baseline="0">
                      <a:solidFill>
                        <a:srgbClr val="000000"/>
                      </a:solidFill>
                      <a:latin typeface="Calibri"/>
                    </a:defRPr>
                  </a:pPr>
                  <a:endParaRPr lang="fr-FR"/>
                </a:p>
              </c:txPr>
              <c:showLegendKey val="0"/>
              <c:showVal val="0"/>
              <c:showCatName val="0"/>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330-4780-BB19-F8D98E98CF36}"/>
                </c:ext>
              </c:extLst>
            </c:dLbl>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2000" b="1" i="0" u="none" strike="noStrike" kern="1200" baseline="0">
                    <a:solidFill>
                      <a:srgbClr val="000000"/>
                    </a:solidFill>
                    <a:latin typeface="Calibri"/>
                  </a:defRPr>
                </a:pPr>
                <a:endParaRPr lang="fr-FR"/>
              </a:p>
            </c:txPr>
            <c:showLegendKey val="0"/>
            <c:showVal val="0"/>
            <c:showCatName val="0"/>
            <c:showSerName val="0"/>
            <c:showPercent val="1"/>
            <c:showBubbleSize val="0"/>
            <c:separator>; </c:separator>
            <c:showLeaderLines val="1"/>
            <c:extLst>
              <c:ext xmlns:c15="http://schemas.microsoft.com/office/drawing/2012/chart" uri="{CE6537A1-D6FC-4f65-9D91-7224C49458BB}">
                <c15:spPr xmlns:c15="http://schemas.microsoft.com/office/drawing/2012/chart">
                  <a:prstGeom prst="rect">
                    <a:avLst/>
                  </a:prstGeom>
                </c15:spPr>
              </c:ext>
            </c:extLst>
          </c:dLbls>
          <c:cat>
            <c:strRef>
              <c:f>Feuil1!$A$48:$A$49</c:f>
              <c:strCache>
                <c:ptCount val="2"/>
                <c:pt idx="0">
                  <c:v>Creation</c:v>
                </c:pt>
                <c:pt idx="1">
                  <c:v>Renouvellement</c:v>
                </c:pt>
              </c:strCache>
            </c:strRef>
          </c:cat>
          <c:val>
            <c:numRef>
              <c:f>Feuil1!$B$48:$B$49</c:f>
              <c:numCache>
                <c:formatCode>General</c:formatCode>
                <c:ptCount val="2"/>
                <c:pt idx="0">
                  <c:v>19</c:v>
                </c:pt>
                <c:pt idx="1">
                  <c:v>30</c:v>
                </c:pt>
              </c:numCache>
            </c:numRef>
          </c:val>
          <c:extLst>
            <c:ext xmlns:c16="http://schemas.microsoft.com/office/drawing/2014/chart" uri="{C3380CC4-5D6E-409C-BE32-E72D297353CC}">
              <c16:uniqueId val="{00000004-A330-4780-BB19-F8D98E98CF36}"/>
            </c:ext>
          </c:extLst>
        </c:ser>
        <c:dLbls>
          <c:showLegendKey val="0"/>
          <c:showVal val="0"/>
          <c:showCatName val="0"/>
          <c:showSerName val="0"/>
          <c:showPercent val="0"/>
          <c:showBubbleSize val="0"/>
          <c:showLeaderLines val="1"/>
        </c:dLbls>
        <c:firstSliceAng val="0"/>
      </c:pieChart>
      <c:spPr>
        <a:noFill/>
        <a:ln>
          <a:noFill/>
        </a:ln>
      </c:spPr>
    </c:plotArea>
    <c:legend>
      <c:legendPos val="t"/>
      <c:overlay val="0"/>
      <c:spPr>
        <a:noFill/>
        <a:ln>
          <a:noFill/>
        </a:ln>
      </c:spPr>
      <c:txPr>
        <a:bodyPr lIns="0" tIns="0" rIns="0" bIns="0"/>
        <a:lstStyle/>
        <a:p>
          <a:pPr marL="0" marR="0" indent="0" defTabSz="914400" fontAlgn="auto" hangingPunct="1">
            <a:lnSpc>
              <a:spcPct val="100000"/>
            </a:lnSpc>
            <a:spcBef>
              <a:spcPts val="0"/>
            </a:spcBef>
            <a:spcAft>
              <a:spcPts val="0"/>
            </a:spcAft>
            <a:tabLst/>
            <a:defRPr sz="2400" b="0" i="0" u="none" strike="noStrike" kern="1200" baseline="0">
              <a:solidFill>
                <a:srgbClr val="595959"/>
              </a:solidFill>
              <a:latin typeface="Calibri"/>
            </a:defRPr>
          </a:pPr>
          <a:endParaRPr lang="fr-FR"/>
        </a:p>
      </c:txPr>
    </c:legend>
    <c:plotVisOnly val="1"/>
    <c:dispBlanksAs val="gap"/>
    <c:showDLblsOverMax val="0"/>
  </c:chart>
  <c:spPr>
    <a:solidFill>
      <a:srgbClr val="FFFFFF"/>
    </a:solid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fr-FR" sz="900" b="0" i="0" u="none" strike="noStrike" kern="1200" baseline="0">
          <a:solidFill>
            <a:srgbClr val="000000"/>
          </a:solidFill>
          <a:latin typeface="Calibri"/>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12061968748894"/>
          <c:y val="0.12367139057617497"/>
          <c:w val="0.58864878841406487"/>
          <c:h val="0.85425687454754529"/>
        </c:manualLayout>
      </c:layout>
      <c:pieChart>
        <c:varyColors val="1"/>
        <c:ser>
          <c:idx val="0"/>
          <c:order val="0"/>
          <c:spPr>
            <a:blipFill>
              <a:blip xmlns:r="http://schemas.openxmlformats.org/officeDocument/2006/relationships" r:embed="rId1"/>
              <a:tile tx="0" ty="0" sx="100000" sy="100000" flip="none" algn="tl"/>
            </a:blipFill>
          </c:spPr>
          <c:dPt>
            <c:idx val="0"/>
            <c:bubble3D val="0"/>
            <c:spPr>
              <a:blipFill>
                <a:blip xmlns:r="http://schemas.openxmlformats.org/officeDocument/2006/relationships" r:embed="rId1"/>
                <a:tile tx="0" ty="0" sx="100000" sy="100000" flip="none" algn="tl"/>
              </a:blip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0-2B6F-4CA1-8DF7-51A89A13F3B0}"/>
              </c:ext>
            </c:extLst>
          </c:dPt>
          <c:dPt>
            <c:idx val="1"/>
            <c:bubble3D val="0"/>
            <c:spPr>
              <a:blipFill>
                <a:blip xmlns:r="http://schemas.openxmlformats.org/officeDocument/2006/relationships" r:embed="rId2"/>
                <a:tile tx="0" ty="0" sx="100000" sy="100000" flip="none" algn="tl"/>
              </a:blip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B6F-4CA1-8DF7-51A89A13F3B0}"/>
              </c:ext>
            </c:extLst>
          </c:dPt>
          <c:dLbls>
            <c:dLbl>
              <c:idx val="0"/>
              <c:layout>
                <c:manualLayout>
                  <c:x val="8.1913715158228692E-2"/>
                  <c:y val="-6.953986831532151E-2"/>
                </c:manualLayout>
              </c:layout>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tx1"/>
                      </a:solidFill>
                      <a:latin typeface="+mn-lt"/>
                      <a:ea typeface="+mn-ea"/>
                      <a:cs typeface="+mn-cs"/>
                    </a:defRPr>
                  </a:pPr>
                  <a:endParaRPr lang="fr-FR"/>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2B6F-4CA1-8DF7-51A89A13F3B0}"/>
                </c:ext>
              </c:extLst>
            </c:dLbl>
            <c:dLbl>
              <c:idx val="1"/>
              <c:layout>
                <c:manualLayout>
                  <c:x val="-9.7122840633513965E-2"/>
                  <c:y val="6.9540026309128755E-2"/>
                </c:manualLayout>
              </c:layout>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tx1"/>
                      </a:solidFill>
                      <a:latin typeface="+mn-lt"/>
                      <a:ea typeface="+mn-ea"/>
                      <a:cs typeface="+mn-cs"/>
                    </a:defRPr>
                  </a:pPr>
                  <a:endParaRPr lang="fr-FR"/>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B6F-4CA1-8DF7-51A89A13F3B0}"/>
                </c:ext>
              </c:extLst>
            </c:dLbl>
            <c:spPr>
              <a:noFill/>
              <a:ln>
                <a:noFill/>
              </a:ln>
              <a:effectLst/>
            </c:spPr>
            <c:txPr>
              <a:bodyPr rot="0" spcFirstLastPara="1" vertOverflow="ellipsis" vert="horz" wrap="square" lIns="38100" tIns="19050" rIns="38100" bIns="19050" anchor="ctr" anchorCtr="1">
                <a:spAutoFit/>
              </a:bodyPr>
              <a:lstStyle/>
              <a:p>
                <a:pPr>
                  <a:defRPr sz="1998" b="1" i="0" u="none" strike="noStrike" kern="1200" baseline="0">
                    <a:solidFill>
                      <a:schemeClr val="tx1"/>
                    </a:solidFill>
                    <a:latin typeface="+mn-lt"/>
                    <a:ea typeface="+mn-ea"/>
                    <a:cs typeface="+mn-cs"/>
                  </a:defRPr>
                </a:pPr>
                <a:endParaRPr lang="fr-FR"/>
              </a:p>
            </c:txPr>
            <c:dLblPos val="inEnd"/>
            <c:showLegendKey val="0"/>
            <c:showVal val="0"/>
            <c:showCatName val="0"/>
            <c:showSerName val="0"/>
            <c:showPercent val="1"/>
            <c:showBubbleSize val="0"/>
            <c:showLeaderLines val="1"/>
            <c:leaderLines>
              <c:spPr>
                <a:ln w="951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Feuil1!$A$54:$A$55</c:f>
              <c:strCache>
                <c:ptCount val="2"/>
                <c:pt idx="0">
                  <c:v>Homme</c:v>
                </c:pt>
                <c:pt idx="1">
                  <c:v>Femme</c:v>
                </c:pt>
              </c:strCache>
            </c:strRef>
          </c:cat>
          <c:val>
            <c:numRef>
              <c:f>Feuil1!$B$54:$B$55</c:f>
              <c:numCache>
                <c:formatCode>General</c:formatCode>
                <c:ptCount val="2"/>
                <c:pt idx="0">
                  <c:v>35</c:v>
                </c:pt>
                <c:pt idx="1">
                  <c:v>14</c:v>
                </c:pt>
              </c:numCache>
            </c:numRef>
          </c:val>
          <c:extLst>
            <c:ext xmlns:c16="http://schemas.microsoft.com/office/drawing/2014/chart" uri="{C3380CC4-5D6E-409C-BE32-E72D297353CC}">
              <c16:uniqueId val="{00000002-2B6F-4CA1-8DF7-51A89A13F3B0}"/>
            </c:ext>
          </c:extLst>
        </c:ser>
        <c:dLbls>
          <c:showLegendKey val="0"/>
          <c:showVal val="0"/>
          <c:showCatName val="0"/>
          <c:showSerName val="0"/>
          <c:showPercent val="0"/>
          <c:showBubbleSize val="0"/>
          <c:showLeaderLines val="1"/>
        </c:dLbls>
        <c:firstSliceAng val="0"/>
      </c:pieChart>
      <c:spPr>
        <a:noFill/>
        <a:ln w="25372">
          <a:noFill/>
        </a:ln>
      </c:spPr>
    </c:plotArea>
    <c:legend>
      <c:legendPos val="t"/>
      <c:legendEntry>
        <c:idx val="0"/>
        <c:txPr>
          <a:bodyPr rot="0" spcFirstLastPara="1" vertOverflow="ellipsis" vert="horz" wrap="square" anchor="ctr" anchorCtr="1"/>
          <a:lstStyle/>
          <a:p>
            <a:pPr>
              <a:defRPr sz="3197" b="0" i="0" u="none" strike="noStrike" kern="1200" baseline="0">
                <a:solidFill>
                  <a:schemeClr val="tx1">
                    <a:lumMod val="65000"/>
                    <a:lumOff val="35000"/>
                  </a:schemeClr>
                </a:solidFill>
                <a:latin typeface="+mn-lt"/>
                <a:ea typeface="+mn-ea"/>
                <a:cs typeface="+mn-cs"/>
              </a:defRPr>
            </a:pPr>
            <a:endParaRPr lang="fr-FR"/>
          </a:p>
        </c:txPr>
      </c:legendEntry>
      <c:legendEntry>
        <c:idx val="1"/>
        <c:txPr>
          <a:bodyPr rot="0" spcFirstLastPara="1" vertOverflow="ellipsis" vert="horz" wrap="square" anchor="ctr" anchorCtr="1"/>
          <a:lstStyle/>
          <a:p>
            <a:pPr>
              <a:defRPr sz="3197" b="0" i="0" u="none" strike="noStrike" kern="1200" baseline="0">
                <a:solidFill>
                  <a:schemeClr val="tx1">
                    <a:lumMod val="65000"/>
                    <a:lumOff val="35000"/>
                  </a:schemeClr>
                </a:solidFill>
                <a:latin typeface="+mn-lt"/>
                <a:ea typeface="+mn-ea"/>
                <a:cs typeface="+mn-cs"/>
              </a:defRPr>
            </a:pPr>
            <a:endParaRPr lang="fr-FR"/>
          </a:p>
        </c:txPr>
      </c:legendEntry>
      <c:layout>
        <c:manualLayout>
          <c:xMode val="edge"/>
          <c:yMode val="edge"/>
          <c:x val="0.19073003957406881"/>
          <c:y val="0"/>
          <c:w val="0.56630704581616409"/>
          <c:h val="0.10155751583683618"/>
        </c:manualLayout>
      </c:layout>
      <c:overlay val="0"/>
      <c:spPr>
        <a:noFill/>
        <a:ln>
          <a:noFill/>
        </a:ln>
        <a:effectLst/>
      </c:spPr>
      <c:txPr>
        <a:bodyPr rot="0" spcFirstLastPara="1" vertOverflow="ellipsis" vert="horz" wrap="square" anchor="ctr" anchorCtr="1"/>
        <a:lstStyle/>
        <a:p>
          <a:pPr>
            <a:defRPr sz="1998"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
  <cs:axisTitle>
    <cs:lnRef idx="0"/>
    <cs:fillRef idx="0"/>
    <cs:effectRef idx="0"/>
    <cs:fontRef idx="minor">
      <a:schemeClr val="tx1"/>
    </cs:fontRef>
    <cs:defRPr sz="1000" b="1" kern="1200"/>
  </cs:axisTitle>
  <cs:categoryAxis>
    <cs:lnRef idx="1">
      <a:schemeClr val="tx1"/>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0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Espace réservé de l'image des diapositives 1"/>
          <p:cNvSpPr>
            <a:spLocks noGrp="1" noRot="1" noChangeAspect="1"/>
          </p:cNvSpPr>
          <p:nvPr>
            <p:ph type="sldImg" idx="2"/>
          </p:nvPr>
        </p:nvSpPr>
        <p:spPr bwMode="auto">
          <a:xfrm>
            <a:off x="3390900" y="658813"/>
            <a:ext cx="3163888"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51" name="Espace réservé des notes 2"/>
          <p:cNvSpPr txBox="1">
            <a:spLocks noGrp="1"/>
          </p:cNvSpPr>
          <p:nvPr>
            <p:ph type="body" sz="quarter" idx="3"/>
          </p:nvPr>
        </p:nvSpPr>
        <p:spPr bwMode="auto">
          <a:xfrm>
            <a:off x="1539264" y="3262515"/>
            <a:ext cx="6875516" cy="263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fr-FR" altLang="fr-FR"/>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0"/>
      </a:spcBef>
      <a:spcAft>
        <a:spcPct val="0"/>
      </a:spcAft>
      <a:defRPr lang="fr-FR" sz="2400">
        <a:solidFill>
          <a:srgbClr val="000000"/>
        </a:solidFill>
        <a:latin typeface="Thorndale" pitchFamily="18"/>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390900" y="658813"/>
            <a:ext cx="3163888" cy="2373312"/>
          </a:xfrm>
        </p:spPr>
      </p:sp>
      <p:sp>
        <p:nvSpPr>
          <p:cNvPr id="3" name="Espace réservé des notes 2"/>
          <p:cNvSpPr>
            <a:spLocks noGrp="1"/>
          </p:cNvSpPr>
          <p:nvPr>
            <p:ph type="body" idx="1"/>
          </p:nvPr>
        </p:nvSpPr>
        <p:spPr>
          <a:xfrm>
            <a:off x="1685568" y="4990731"/>
            <a:ext cx="6875516" cy="2635264"/>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FR" sz="2000" dirty="0">
                <a:latin typeface="Times New Roman" panose="02020603050405020304" pitchFamily="18" charset="0"/>
                <a:cs typeface="Times New Roman" panose="02020603050405020304" pitchFamily="18" charset="0"/>
              </a:rPr>
              <a:t>Je vous souhaite la bienvenue a notre assemblée générale</a:t>
            </a:r>
            <a:r>
              <a:rPr lang="fr-FR" sz="1400" dirty="0">
                <a:latin typeface="Times New Roman" panose="02020603050405020304" pitchFamily="18" charset="0"/>
                <a:cs typeface="Times New Roman" panose="02020603050405020304" pitchFamily="18" charset="0"/>
              </a:rPr>
              <a:t>. </a:t>
            </a:r>
          </a:p>
          <a:p>
            <a:endParaRPr lang="fr-FR" dirty="0"/>
          </a:p>
        </p:txBody>
      </p:sp>
    </p:spTree>
    <p:extLst>
      <p:ext uri="{BB962C8B-B14F-4D97-AF65-F5344CB8AC3E}">
        <p14:creationId xmlns:p14="http://schemas.microsoft.com/office/powerpoint/2010/main" val="1977719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466344" y="3262515"/>
            <a:ext cx="9208008" cy="2635264"/>
          </a:xfrm>
        </p:spPr>
        <p:txBody>
          <a:bodyPr/>
          <a:lstStyle/>
          <a:p>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Comme chaque saison nous vous avons essayé de vous tenir informés par mail, par courrier, voir par SMS pour les urgences. J’essaye aussi dans la mesure du possible de tenir a jour notre site internet, cela a été compliqué avec le Covid</a:t>
            </a:r>
            <a:b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les informations étant reliées aussi auprès des adhérents par les encadrants lors des entrainements</a:t>
            </a:r>
            <a:b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Ces informations sont aussi affichées sur notre panneau d'affichage au boulodrome</a:t>
            </a:r>
            <a:b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549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329184" y="3262515"/>
            <a:ext cx="9244584" cy="2635264"/>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FR" sz="2000" dirty="0">
                <a:solidFill>
                  <a:prstClr val="black"/>
                </a:solidFill>
                <a:latin typeface="Times New Roman" panose="02020603050405020304" pitchFamily="18" charset="0"/>
                <a:cs typeface="Times New Roman" panose="02020603050405020304" pitchFamily="18" charset="0"/>
              </a:rPr>
              <a:t>Je vous rappelle aussi que nous avons nos tenues de club qui vont du survêtement, T-shirt, Polo, Casquette, Polaires, etc.…) qui sont en vente ici dans notre local. Beaucoup d'archers en ont déjà fait l'acquisition, il en reste, si certains d'entre vous sont intéressés vous pourrez vous adresser aux membres du bureau lors des entrainements.</a:t>
            </a:r>
          </a:p>
          <a:p>
            <a:endParaRPr lang="fr-F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6270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a:xfrm>
            <a:off x="3390900" y="658813"/>
            <a:ext cx="3163888" cy="2373312"/>
          </a:xfrm>
        </p:spPr>
      </p:sp>
      <p:sp>
        <p:nvSpPr>
          <p:cNvPr id="12291" name="Espace réservé des notes 2"/>
          <p:cNvSpPr txBox="1">
            <a:spLocks noGrp="1"/>
          </p:cNvSpPr>
          <p:nvPr>
            <p:ph type="body" idx="1"/>
          </p:nvPr>
        </p:nvSpPr>
        <p:spPr>
          <a:xfrm>
            <a:off x="393192" y="3262515"/>
            <a:ext cx="9162288" cy="2635264"/>
          </a:xfrm>
        </p:spPr>
        <p:txBody>
          <a:bodyPr/>
          <a:lstStyle/>
          <a:p>
            <a:pPr algn="just"/>
            <a:r>
              <a:rPr lang="fr-FR" altLang="fr-FR" sz="2000" dirty="0">
                <a:latin typeface="Times New Roman" panose="02020603050405020304" pitchFamily="18" charset="0"/>
                <a:cs typeface="Times New Roman" panose="02020603050405020304" pitchFamily="18" charset="0"/>
              </a:rPr>
              <a:t>Augmentation du nombre d'archers cette saison surtout chez les adultes et jeunes </a:t>
            </a:r>
            <a:r>
              <a:rPr lang="fr-FR" altLang="fr-FR" sz="2000" dirty="0" err="1">
                <a:latin typeface="Times New Roman" panose="02020603050405020304" pitchFamily="18" charset="0"/>
                <a:cs typeface="Times New Roman" panose="02020603050405020304" pitchFamily="18" charset="0"/>
              </a:rPr>
              <a:t>debutants</a:t>
            </a:r>
            <a:endParaRPr altLang="fr-FR" sz="2000"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e l'image des diapositives 1"/>
          <p:cNvSpPr>
            <a:spLocks noGrp="1" noRot="1" noChangeAspect="1" noTextEdit="1"/>
          </p:cNvSpPr>
          <p:nvPr>
            <p:ph type="sldImg"/>
          </p:nvPr>
        </p:nvSpPr>
        <p:spPr>
          <a:xfrm>
            <a:off x="3390900" y="658813"/>
            <a:ext cx="3163888" cy="2373312"/>
          </a:xfrm>
        </p:spPr>
      </p:sp>
      <p:sp>
        <p:nvSpPr>
          <p:cNvPr id="14339" name="Espace réservé des notes 2"/>
          <p:cNvSpPr txBox="1">
            <a:spLocks noGrp="1"/>
          </p:cNvSpPr>
          <p:nvPr>
            <p:ph type="body" idx="1"/>
          </p:nvPr>
        </p:nvSpPr>
        <p:spPr>
          <a:xfrm>
            <a:off x="512064" y="3262515"/>
            <a:ext cx="8933688" cy="2635264"/>
          </a:xfrm>
        </p:spPr>
        <p:txBody>
          <a:bodyPr/>
          <a:lstStyle/>
          <a:p>
            <a:r>
              <a:rPr lang="fr-FR" altLang="fr-FR" sz="2000" dirty="0">
                <a:latin typeface="Times New Roman" panose="02020603050405020304" pitchFamily="18" charset="0"/>
                <a:cs typeface="Times New Roman" panose="02020603050405020304" pitchFamily="18" charset="0"/>
              </a:rPr>
              <a:t>Une répartition stable entre les jeunes et les adultes</a:t>
            </a:r>
            <a:endParaRPr altLang="fr-FR" sz="2000"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390900" y="658813"/>
            <a:ext cx="3163888" cy="2373312"/>
          </a:xfrm>
        </p:spPr>
      </p:sp>
      <p:sp>
        <p:nvSpPr>
          <p:cNvPr id="3" name="Espace réservé des notes 2"/>
          <p:cNvSpPr>
            <a:spLocks noGrp="1"/>
          </p:cNvSpPr>
          <p:nvPr>
            <p:ph type="body" idx="1"/>
          </p:nvPr>
        </p:nvSpPr>
        <p:spPr>
          <a:xfrm>
            <a:off x="484632" y="3262515"/>
            <a:ext cx="8933688" cy="2635264"/>
          </a:xfrm>
        </p:spPr>
        <p:txBody>
          <a:bodyPr/>
          <a:lstStyle/>
          <a:p>
            <a:pPr algn="just"/>
            <a:r>
              <a:rPr lang="fr-FR" sz="2000" dirty="0">
                <a:latin typeface="Times New Roman" panose="02020603050405020304" pitchFamily="18" charset="0"/>
                <a:cs typeface="Times New Roman" panose="02020603050405020304" pitchFamily="18" charset="0"/>
              </a:rPr>
              <a:t>Là aussi une stabilité entre le noyau dur d'archers de notre club et les nouveaux arrivants. </a:t>
            </a:r>
          </a:p>
        </p:txBody>
      </p:sp>
    </p:spTree>
    <p:extLst>
      <p:ext uri="{BB962C8B-B14F-4D97-AF65-F5344CB8AC3E}">
        <p14:creationId xmlns:p14="http://schemas.microsoft.com/office/powerpoint/2010/main" val="372497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390900" y="658813"/>
            <a:ext cx="3163888" cy="2373312"/>
          </a:xfrm>
        </p:spPr>
      </p:sp>
      <p:sp>
        <p:nvSpPr>
          <p:cNvPr id="3" name="Espace réservé des notes 2"/>
          <p:cNvSpPr>
            <a:spLocks noGrp="1"/>
          </p:cNvSpPr>
          <p:nvPr>
            <p:ph type="body" idx="1"/>
          </p:nvPr>
        </p:nvSpPr>
        <p:spPr>
          <a:xfrm>
            <a:off x="484632" y="3262515"/>
            <a:ext cx="9015984" cy="2635264"/>
          </a:xfrm>
        </p:spPr>
        <p:txBody>
          <a:bodyPr/>
          <a:lstStyle/>
          <a:p>
            <a:r>
              <a:rPr lang="fr-FR" sz="2000" baseline="0" dirty="0">
                <a:latin typeface="Times New Roman" panose="02020603050405020304" pitchFamily="18" charset="0"/>
                <a:cs typeface="Times New Roman" panose="02020603050405020304" pitchFamily="18" charset="0"/>
              </a:rPr>
              <a:t>Toujours pas de parité chez les archers de notre Club mais le chiffres évoluent pour les </a:t>
            </a:r>
            <a:r>
              <a:rPr lang="fr-FR" sz="2000" baseline="0" dirty="0" err="1">
                <a:latin typeface="Times New Roman" panose="02020603050405020304" pitchFamily="18" charset="0"/>
                <a:cs typeface="Times New Roman" panose="02020603050405020304" pitchFamily="18" charset="0"/>
              </a:rPr>
              <a:t>feminines</a:t>
            </a:r>
            <a:endParaRPr lang="fr-FR" sz="2000" baseline="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9543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4274490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e l'image des diapositives 1"/>
          <p:cNvSpPr>
            <a:spLocks noGrp="1" noRot="1" noChangeAspect="1" noTextEdit="1"/>
          </p:cNvSpPr>
          <p:nvPr>
            <p:ph type="sldImg"/>
          </p:nvPr>
        </p:nvSpPr>
        <p:spPr>
          <a:xfrm>
            <a:off x="3390900" y="658813"/>
            <a:ext cx="3163888" cy="2373312"/>
          </a:xfrm>
          <a:solidFill>
            <a:srgbClr val="4472C4"/>
          </a:solidFill>
          <a:ln w="25402">
            <a:solidFill>
              <a:srgbClr val="2F528F"/>
            </a:solidFill>
            <a:miter lim="800000"/>
            <a:headEnd/>
            <a:tailEnd/>
          </a:ln>
        </p:spPr>
      </p:sp>
      <p:sp>
        <p:nvSpPr>
          <p:cNvPr id="18435" name="Espace réservé des notes 2"/>
          <p:cNvSpPr txBox="1">
            <a:spLocks noGrp="1"/>
          </p:cNvSpPr>
          <p:nvPr>
            <p:ph type="body" sz="quarter" idx="1"/>
          </p:nvPr>
        </p:nvSpPr>
        <p:spPr/>
        <p:txBody>
          <a:bodyPr/>
          <a:lstStyle/>
          <a:p>
            <a:pPr eaLnBrk="1"/>
            <a:r>
              <a:rPr lang="fr-FR" altLang="fr-FR" sz="1400" dirty="0">
                <a:latin typeface="Times New Roman" panose="02020603050405020304" pitchFamily="18" charset="0"/>
                <a:cs typeface="Times New Roman" panose="02020603050405020304" pitchFamily="18" charset="0"/>
              </a:rPr>
              <a:t>Liste de nos manifestations organisés par les archers saint Clairois cette saison, une saison bien remplie</a:t>
            </a:r>
            <a:endParaRPr altLang="fr-F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6407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e l'image des diapositives 1"/>
          <p:cNvSpPr>
            <a:spLocks noGrp="1" noRot="1" noChangeAspect="1" noTextEdit="1"/>
          </p:cNvSpPr>
          <p:nvPr>
            <p:ph type="sldImg"/>
          </p:nvPr>
        </p:nvSpPr>
        <p:spPr>
          <a:xfrm>
            <a:off x="3390900" y="658813"/>
            <a:ext cx="3163888" cy="2373312"/>
          </a:xfrm>
          <a:solidFill>
            <a:srgbClr val="4472C4"/>
          </a:solidFill>
          <a:ln w="25402">
            <a:solidFill>
              <a:srgbClr val="2F528F"/>
            </a:solidFill>
            <a:miter lim="800000"/>
            <a:headEnd/>
            <a:tailEnd/>
          </a:ln>
        </p:spPr>
      </p:sp>
      <p:sp>
        <p:nvSpPr>
          <p:cNvPr id="18435" name="Espace réservé des notes 2"/>
          <p:cNvSpPr txBox="1">
            <a:spLocks noGrp="1"/>
          </p:cNvSpPr>
          <p:nvPr>
            <p:ph type="body" sz="quarter" idx="1"/>
          </p:nvPr>
        </p:nvSpPr>
        <p:spPr/>
        <p:txBody>
          <a:bodyPr/>
          <a:lstStyle/>
          <a:p>
            <a:pPr eaLnBrk="1"/>
            <a:r>
              <a:rPr lang="fr-FR" altLang="fr-FR" sz="1400" dirty="0">
                <a:latin typeface="Times New Roman" panose="02020603050405020304" pitchFamily="18" charset="0"/>
                <a:cs typeface="Times New Roman" panose="02020603050405020304" pitchFamily="18" charset="0"/>
              </a:rPr>
              <a:t>Liste de nos manifestations organisés par les archers saint Clairois cette saison, une saison bien remplie</a:t>
            </a:r>
            <a:endParaRPr altLang="fr-F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684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p:cNvSpPr>
            <a:spLocks noGrp="1" noRot="1" noChangeAspect="1" noTextEdit="1"/>
          </p:cNvSpPr>
          <p:nvPr>
            <p:ph type="sldImg"/>
          </p:nvPr>
        </p:nvSpPr>
        <p:spPr>
          <a:xfrm>
            <a:off x="3390900" y="658813"/>
            <a:ext cx="3163888" cy="2373312"/>
          </a:xfrm>
          <a:solidFill>
            <a:srgbClr val="4472C4"/>
          </a:solidFill>
          <a:ln w="25402">
            <a:solidFill>
              <a:srgbClr val="2F528F"/>
            </a:solidFill>
            <a:miter lim="800000"/>
            <a:headEnd/>
            <a:tailEnd/>
          </a:ln>
        </p:spPr>
      </p:sp>
      <p:sp>
        <p:nvSpPr>
          <p:cNvPr id="61443" name="Espace réservé des notes 2"/>
          <p:cNvSpPr txBox="1">
            <a:spLocks noGrp="1"/>
          </p:cNvSpPr>
          <p:nvPr>
            <p:ph type="body" sz="quarter" idx="1"/>
          </p:nvPr>
        </p:nvSpPr>
        <p:spPr>
          <a:xfrm>
            <a:off x="365760" y="3939171"/>
            <a:ext cx="9198864" cy="2635264"/>
          </a:xfrm>
        </p:spPr>
        <p:txBody>
          <a:bodyPr/>
          <a:lstStyle/>
          <a:p>
            <a:pPr eaLnBrk="1"/>
            <a:r>
              <a:rPr lang="fr-FR" altLang="fr-FR" sz="2000" dirty="0">
                <a:latin typeface="Times New Roman" panose="02020603050405020304" pitchFamily="18" charset="0"/>
                <a:cs typeface="Times New Roman" panose="02020603050405020304" pitchFamily="18" charset="0"/>
              </a:rPr>
              <a:t>Je laisse la parole a Renaud, notre trésorier pour le bilan financier. Notre vérificateur au comptes Madame SUQUET a eu tous les documents pour les vérifier. </a:t>
            </a:r>
            <a:endParaRPr altLang="fr-FR" sz="2000"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189732" y="283909"/>
            <a:ext cx="3163888" cy="2373312"/>
          </a:xfrm>
        </p:spPr>
      </p:sp>
      <p:sp>
        <p:nvSpPr>
          <p:cNvPr id="3" name="Espace réservé des notes 2"/>
          <p:cNvSpPr>
            <a:spLocks noGrp="1"/>
          </p:cNvSpPr>
          <p:nvPr>
            <p:ph type="body" idx="1"/>
          </p:nvPr>
        </p:nvSpPr>
        <p:spPr>
          <a:xfrm>
            <a:off x="192024" y="3017520"/>
            <a:ext cx="9409176" cy="3712464"/>
          </a:xfrm>
        </p:spPr>
        <p:txBody>
          <a:bodyPr/>
          <a:lstStyle/>
          <a:p>
            <a:r>
              <a:rPr lang="fr-FR" sz="2000" dirty="0">
                <a:solidFill>
                  <a:srgbClr val="000000"/>
                </a:solidFill>
                <a:effectLst/>
                <a:latin typeface="Times New Roman" panose="02020603050405020304" pitchFamily="18" charset="0"/>
                <a:cs typeface="Times New Roman" panose="02020603050405020304" pitchFamily="18" charset="0"/>
              </a:rPr>
              <a:t>Je remercie chaleureusement toutes les personnes qui ont répondu présents à notre invitation :</a:t>
            </a:r>
          </a:p>
          <a:p>
            <a:r>
              <a:rPr lang="fr-FR" sz="2000" b="1" dirty="0">
                <a:solidFill>
                  <a:srgbClr val="000000"/>
                </a:solidFill>
                <a:effectLst/>
                <a:latin typeface="Times New Roman" panose="02020603050405020304" pitchFamily="18" charset="0"/>
                <a:cs typeface="Times New Roman" panose="02020603050405020304" pitchFamily="18" charset="0"/>
              </a:rPr>
              <a:t>- Monsieur Jean-Pierre BERGER, Président du SIGIS et conseiller municipal à St Clair du Rhône.</a:t>
            </a:r>
            <a:endParaRPr lang="fr-FR" sz="2000" dirty="0">
              <a:solidFill>
                <a:srgbClr val="000000"/>
              </a:solidFill>
              <a:effectLst/>
              <a:latin typeface="Times New Roman" panose="02020603050405020304" pitchFamily="18" charset="0"/>
              <a:cs typeface="Times New Roman" panose="02020603050405020304" pitchFamily="18" charset="0"/>
            </a:endParaRPr>
          </a:p>
          <a:p>
            <a:pPr marL="0" indent="0">
              <a:buFontTx/>
              <a:buNone/>
            </a:pPr>
            <a:r>
              <a:rPr lang="fr-FR" sz="2000" b="1" dirty="0">
                <a:solidFill>
                  <a:srgbClr val="000000"/>
                </a:solidFill>
                <a:effectLst/>
                <a:latin typeface="Times New Roman" panose="02020603050405020304" pitchFamily="18" charset="0"/>
                <a:cs typeface="Times New Roman" panose="02020603050405020304" pitchFamily="18" charset="0"/>
              </a:rPr>
              <a:t>- Madame Sandrine LECOUTRE, adjointe à la Mairie de Saint Clair du Rhône</a:t>
            </a:r>
          </a:p>
          <a:p>
            <a:pPr marL="0" indent="0">
              <a:buFontTx/>
              <a:buNone/>
            </a:pPr>
            <a:r>
              <a:rPr lang="fr-FR" sz="2000" b="1" dirty="0">
                <a:solidFill>
                  <a:srgbClr val="000000"/>
                </a:solidFill>
                <a:effectLst/>
                <a:latin typeface="Times New Roman" panose="02020603050405020304" pitchFamily="18" charset="0"/>
                <a:cs typeface="Times New Roman" panose="02020603050405020304" pitchFamily="18" charset="0"/>
              </a:rPr>
              <a:t>- Madame Fabienne BOISTON , conseillère municipale et présidente du Comité des Fêtes</a:t>
            </a:r>
          </a:p>
          <a:p>
            <a:pPr marL="0" marR="0" lvl="0" indent="0" algn="l" defTabSz="914400" rtl="0" eaLnBrk="0" fontAlgn="base" latinLnBrk="0" hangingPunct="0">
              <a:lnSpc>
                <a:spcPct val="100000"/>
              </a:lnSpc>
              <a:spcBef>
                <a:spcPct val="0"/>
              </a:spcBef>
              <a:spcAft>
                <a:spcPct val="0"/>
              </a:spcAft>
              <a:buClrTx/>
              <a:buSzTx/>
              <a:buFontTx/>
              <a:buNone/>
              <a:tabLst/>
              <a:defRPr/>
            </a:pPr>
            <a:r>
              <a:rPr lang="fr-FR" sz="2000" b="1" dirty="0">
                <a:solidFill>
                  <a:srgbClr val="000000"/>
                </a:solidFill>
                <a:effectLst/>
                <a:latin typeface="Times New Roman" panose="02020603050405020304" pitchFamily="18" charset="0"/>
                <a:cs typeface="Times New Roman" panose="02020603050405020304" pitchFamily="18" charset="0"/>
              </a:rPr>
              <a:t>- Le Service Technique de la mairie de Saint Clair du Rhône et ceux du SIGIS</a:t>
            </a:r>
            <a:endParaRPr lang="fr-FR" sz="2000" dirty="0">
              <a:solidFill>
                <a:srgbClr val="000000"/>
              </a:solidFill>
              <a:effectLst/>
              <a:latin typeface="Times New Roman" panose="02020603050405020304" pitchFamily="18" charset="0"/>
              <a:cs typeface="Times New Roman" panose="02020603050405020304" pitchFamily="18" charset="0"/>
            </a:endParaRPr>
          </a:p>
          <a:p>
            <a:r>
              <a:rPr lang="fr-FR" sz="2000" b="1" dirty="0">
                <a:solidFill>
                  <a:srgbClr val="000000"/>
                </a:solidFill>
                <a:effectLst/>
                <a:latin typeface="Times New Roman" panose="02020603050405020304" pitchFamily="18" charset="0"/>
                <a:cs typeface="Times New Roman" panose="02020603050405020304" pitchFamily="18" charset="0"/>
              </a:rPr>
              <a:t>toujours présents pour nous épauler lors de nos manifestations</a:t>
            </a:r>
          </a:p>
          <a:p>
            <a:r>
              <a:rPr lang="fr-FR" sz="2000" b="1" dirty="0">
                <a:solidFill>
                  <a:srgbClr val="000000"/>
                </a:solidFill>
                <a:effectLst/>
                <a:latin typeface="Times New Roman" panose="02020603050405020304" pitchFamily="18" charset="0"/>
                <a:cs typeface="Times New Roman" panose="02020603050405020304" pitchFamily="18" charset="0"/>
              </a:rPr>
              <a:t>-</a:t>
            </a:r>
            <a:r>
              <a:rPr lang="fr-FR" sz="2000" dirty="0">
                <a:solidFill>
                  <a:srgbClr val="000000"/>
                </a:solidFill>
                <a:effectLst/>
                <a:latin typeface="Times New Roman" panose="02020603050405020304" pitchFamily="18" charset="0"/>
                <a:cs typeface="Times New Roman" panose="02020603050405020304" pitchFamily="18" charset="0"/>
              </a:rPr>
              <a:t> Merci a tous les adhérents de notre association et leurs familles</a:t>
            </a:r>
          </a:p>
          <a:p>
            <a:r>
              <a:rPr lang="fr-FR" sz="2000" dirty="0">
                <a:solidFill>
                  <a:srgbClr val="000000"/>
                </a:solidFill>
                <a:effectLst/>
                <a:latin typeface="Times New Roman" panose="02020603050405020304" pitchFamily="18" charset="0"/>
                <a:cs typeface="Times New Roman" panose="02020603050405020304" pitchFamily="18" charset="0"/>
              </a:rPr>
              <a:t>- Merci a tous les membres du bureau et aux encadrants pour leur engagement et leur disponibilité tout au long de cette saison, </a:t>
            </a:r>
          </a:p>
          <a:p>
            <a:endParaRPr lang="fr-FR" dirty="0"/>
          </a:p>
        </p:txBody>
      </p:sp>
    </p:spTree>
    <p:extLst>
      <p:ext uri="{BB962C8B-B14F-4D97-AF65-F5344CB8AC3E}">
        <p14:creationId xmlns:p14="http://schemas.microsoft.com/office/powerpoint/2010/main" val="1967225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A2C2BBFE-9BAF-4D2F-A2BD-417A8E0B5B3E}"/>
              </a:ext>
            </a:extLst>
          </p:cNvPr>
          <p:cNvSpPr txBox="1">
            <a:spLocks noGrp="1"/>
          </p:cNvSpPr>
          <p:nvPr>
            <p:ph type="sldNum" sz="quarter" idx="8"/>
          </p:nvPr>
        </p:nvSpPr>
        <p:spPr>
          <a:xfrm>
            <a:off x="3884759" y="8748197"/>
            <a:ext cx="2971440" cy="461595"/>
          </a:xfrm>
        </p:spPr>
        <p:txBody>
          <a:bodyPr wrap="square"/>
          <a:lstStyle/>
          <a:p>
            <a:pPr marL="0" marR="0" lvl="0" indent="0" algn="r" defTabSz="914400" rtl="0" eaLnBrk="1" fontAlgn="auto" latinLnBrk="0" hangingPunct="0">
              <a:lnSpc>
                <a:spcPct val="100000"/>
              </a:lnSpc>
              <a:spcBef>
                <a:spcPts val="0"/>
              </a:spcBef>
              <a:spcAft>
                <a:spcPts val="0"/>
              </a:spcAft>
              <a:buClrTx/>
              <a:buSzTx/>
              <a:buFontTx/>
              <a:buNone/>
              <a:tabLst/>
              <a:defRPr/>
            </a:pPr>
            <a:fld id="{7B99A0F4-205D-4C54-972B-4F00A125B2E5}" type="slidenum">
              <a:rPr kumimoji="0" lang="fr-FR" sz="1400" b="0" i="0" u="none" strike="noStrike" kern="1200" cap="none" spc="0" normalizeH="0" baseline="0" noProof="0" smtClean="0">
                <a:ln>
                  <a:noFill/>
                </a:ln>
                <a:solidFill>
                  <a:srgbClr val="000000"/>
                </a:solidFill>
                <a:effectLst/>
                <a:uLnTx/>
                <a:uFillTx/>
                <a:latin typeface="Times New Roman" pitchFamily="18"/>
                <a:ea typeface="+mn-ea"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20</a:t>
            </a:fld>
            <a:endParaRPr kumimoji="0" lang="fr-FR" sz="1400" b="0" i="0" u="none" strike="noStrike" kern="1200" cap="none" spc="0" normalizeH="0" baseline="0" noProof="0">
              <a:ln>
                <a:noFill/>
              </a:ln>
              <a:solidFill>
                <a:srgbClr val="000000"/>
              </a:solidFill>
              <a:effectLst/>
              <a:uLnTx/>
              <a:uFillTx/>
              <a:latin typeface="Times New Roman" pitchFamily="18"/>
              <a:ea typeface="+mn-ea" pitchFamily="2"/>
              <a:cs typeface="Tahoma" pitchFamily="2"/>
            </a:endParaRPr>
          </a:p>
        </p:txBody>
      </p:sp>
      <p:sp>
        <p:nvSpPr>
          <p:cNvPr id="8" name="Espace réservé du numéro de diapositive 6">
            <a:extLst>
              <a:ext uri="{FF2B5EF4-FFF2-40B4-BE49-F238E27FC236}">
                <a16:creationId xmlns:a16="http://schemas.microsoft.com/office/drawing/2014/main" id="{E4EB03DA-29F4-4D10-A95D-C9BF4ED46BD2}"/>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FE0FFB01-B893-41FA-B7C8-BD817EE391B9}" type="slidenum">
              <a:rPr kumimoji="0" lang="fr-FR" sz="1400" b="0" i="0" u="none" strike="noStrike" kern="1200" cap="none" spc="0" normalizeH="0" baseline="0" noProof="0" smtClean="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20</a:t>
            </a:fld>
            <a:endParaRPr kumimoji="0" lang="fr-FR"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3" name="Espace réservé de l'image des diapositives 1">
            <a:extLst>
              <a:ext uri="{FF2B5EF4-FFF2-40B4-BE49-F238E27FC236}">
                <a16:creationId xmlns:a16="http://schemas.microsoft.com/office/drawing/2014/main" id="{4C3E0566-C2EB-48D4-A01C-E0E47C3CFE3B}"/>
              </a:ext>
            </a:extLst>
          </p:cNvPr>
          <p:cNvSpPr>
            <a:spLocks noGrp="1" noRot="1" noChangeAspect="1" noResize="1"/>
          </p:cNvSpPr>
          <p:nvPr>
            <p:ph type="sldImg"/>
          </p:nvPr>
        </p:nvSpPr>
        <p:spPr>
          <a:xfrm>
            <a:off x="946150" y="833438"/>
            <a:ext cx="5478463" cy="4110037"/>
          </a:xfrm>
          <a:solidFill>
            <a:schemeClr val="accent1"/>
          </a:solidFill>
          <a:ln w="25400">
            <a:solidFill>
              <a:schemeClr val="accent1">
                <a:shade val="50000"/>
              </a:schemeClr>
            </a:solidFill>
            <a:prstDash val="soli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F8451842-C36D-4E04-BB60-50D886F1294D}"/>
              </a:ext>
            </a:extLst>
          </p:cNvPr>
          <p:cNvSpPr txBox="1">
            <a:spLocks noGrp="1"/>
          </p:cNvSpPr>
          <p:nvPr>
            <p:ph type="sldNum" sz="quarter" idx="8"/>
          </p:nvPr>
        </p:nvSpPr>
        <p:spPr>
          <a:xfrm>
            <a:off x="3884759" y="8748197"/>
            <a:ext cx="2971440" cy="461595"/>
          </a:xfrm>
        </p:spPr>
        <p:txBody>
          <a:bodyPr wrap="square"/>
          <a:lstStyle/>
          <a:p>
            <a:pPr marL="0" marR="0" lvl="0" indent="0" algn="r" defTabSz="914400" rtl="0" eaLnBrk="1" fontAlgn="auto" latinLnBrk="0" hangingPunct="0">
              <a:lnSpc>
                <a:spcPct val="100000"/>
              </a:lnSpc>
              <a:spcBef>
                <a:spcPts val="0"/>
              </a:spcBef>
              <a:spcAft>
                <a:spcPts val="0"/>
              </a:spcAft>
              <a:buClrTx/>
              <a:buSzTx/>
              <a:buFontTx/>
              <a:buNone/>
              <a:tabLst/>
              <a:defRPr/>
            </a:pPr>
            <a:fld id="{8A9DDF00-6084-4C5C-AD36-DE955FC0A866}" type="slidenum">
              <a:rPr kumimoji="0" lang="fr-FR" sz="1400" b="0" i="0" u="none" strike="noStrike" kern="1200" cap="none" spc="0" normalizeH="0" baseline="0" noProof="0" smtClean="0">
                <a:ln>
                  <a:noFill/>
                </a:ln>
                <a:solidFill>
                  <a:srgbClr val="000000"/>
                </a:solidFill>
                <a:effectLst/>
                <a:uLnTx/>
                <a:uFillTx/>
                <a:latin typeface="Times New Roman" pitchFamily="18"/>
                <a:ea typeface="+mn-ea"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21</a:t>
            </a:fld>
            <a:endParaRPr kumimoji="0" lang="fr-FR" sz="1400" b="0" i="0" u="none" strike="noStrike" kern="1200" cap="none" spc="0" normalizeH="0" baseline="0" noProof="0">
              <a:ln>
                <a:noFill/>
              </a:ln>
              <a:solidFill>
                <a:srgbClr val="000000"/>
              </a:solidFill>
              <a:effectLst/>
              <a:uLnTx/>
              <a:uFillTx/>
              <a:latin typeface="Times New Roman" pitchFamily="18"/>
              <a:ea typeface="+mn-ea" pitchFamily="2"/>
              <a:cs typeface="Tahoma" pitchFamily="2"/>
            </a:endParaRPr>
          </a:p>
        </p:txBody>
      </p:sp>
      <p:sp>
        <p:nvSpPr>
          <p:cNvPr id="8" name="Espace réservé du numéro de diapositive 6">
            <a:extLst>
              <a:ext uri="{FF2B5EF4-FFF2-40B4-BE49-F238E27FC236}">
                <a16:creationId xmlns:a16="http://schemas.microsoft.com/office/drawing/2014/main" id="{FE894D82-778B-4A17-806B-4B1B18721F71}"/>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D424E9CB-2377-4506-AA7B-D32FD2EB9E34}" type="slidenum">
              <a:rPr kumimoji="0" lang="fr-FR" sz="1400" b="0" i="0" u="none" strike="noStrike" kern="1200" cap="none" spc="0" normalizeH="0" baseline="0" noProof="0" smtClean="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21</a:t>
            </a:fld>
            <a:endParaRPr kumimoji="0" lang="fr-FR"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3" name="Espace réservé de l'image des diapositives 1">
            <a:extLst>
              <a:ext uri="{FF2B5EF4-FFF2-40B4-BE49-F238E27FC236}">
                <a16:creationId xmlns:a16="http://schemas.microsoft.com/office/drawing/2014/main" id="{0039B8A8-E608-483A-A296-3DB9D183066D}"/>
              </a:ext>
            </a:extLst>
          </p:cNvPr>
          <p:cNvSpPr>
            <a:spLocks noGrp="1" noRot="1" noChangeAspect="1" noResize="1"/>
          </p:cNvSpPr>
          <p:nvPr>
            <p:ph type="sldImg"/>
          </p:nvPr>
        </p:nvSpPr>
        <p:spPr>
          <a:xfrm>
            <a:off x="946150" y="833438"/>
            <a:ext cx="5478463" cy="4110037"/>
          </a:xfrm>
          <a:solidFill>
            <a:schemeClr val="accent1"/>
          </a:solidFill>
          <a:ln w="25400">
            <a:solidFill>
              <a:schemeClr val="accent1">
                <a:shade val="50000"/>
              </a:schemeClr>
            </a:solidFill>
            <a:prstDash val="solid"/>
          </a:ln>
        </p:spPr>
      </p:sp>
      <p:sp>
        <p:nvSpPr>
          <p:cNvPr id="4" name="Espace réservé des notes 2">
            <a:extLst>
              <a:ext uri="{FF2B5EF4-FFF2-40B4-BE49-F238E27FC236}">
                <a16:creationId xmlns:a16="http://schemas.microsoft.com/office/drawing/2014/main" id="{4DFFCCF9-979C-4344-ABDE-944C1EE68377}"/>
              </a:ext>
            </a:extLst>
          </p:cNvPr>
          <p:cNvSpPr txBox="1">
            <a:spLocks noGrp="1"/>
          </p:cNvSpPr>
          <p:nvPr>
            <p:ph type="body" sz="quarter" idx="1"/>
          </p:nvPr>
        </p:nvSpPr>
        <p:spPr>
          <a:xfrm>
            <a:off x="737280" y="5207363"/>
            <a:ext cx="5897519" cy="4932872"/>
          </a:xfrm>
        </p:spPr>
        <p:txBody>
          <a:bodyPr wrap="square" lIns="90000" tIns="45000" rIns="90000" bIns="45000" anchor="t">
            <a:noAutofit/>
          </a:bodyPr>
          <a:lstStyle/>
          <a:p>
            <a:pPr lvl="0" indent="-215640"/>
            <a:r>
              <a:rPr lang="fr-FR" sz="1400">
                <a:latin typeface="Times New Roman" pitchFamily="18"/>
                <a:cs typeface="Times New Roman" pitchFamily="18"/>
              </a:rPr>
              <a:t>En conclusions…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DEB50D5-5585-43F5-B00B-AF80ADB077FD}"/>
              </a:ext>
            </a:extLst>
          </p:cNvPr>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4F0F539C-C907-4BE5-8962-0C782175D8D5}" type="slidenum">
              <a:rPr kumimoji="0" lang="fr-FR" sz="1400" b="0" i="0" u="none" strike="noStrike" kern="1200" cap="none" spc="0" normalizeH="0" baseline="0" noProof="0" smtClean="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22</a:t>
            </a:fld>
            <a:endParaRPr kumimoji="0" lang="fr-FR"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2" name="Espace réservé de l'image des diapositives 1">
            <a:extLst>
              <a:ext uri="{FF2B5EF4-FFF2-40B4-BE49-F238E27FC236}">
                <a16:creationId xmlns:a16="http://schemas.microsoft.com/office/drawing/2014/main" id="{AB8FD08C-4F72-4AF4-8C71-DD8C4CC0DECE}"/>
              </a:ext>
            </a:extLst>
          </p:cNvPr>
          <p:cNvSpPr>
            <a:spLocks noGrp="1" noRot="1" noChangeAspect="1" noResize="1"/>
          </p:cNvSpPr>
          <p:nvPr>
            <p:ph type="sldImg"/>
          </p:nvPr>
        </p:nvSpPr>
        <p:spPr>
          <a:xfrm>
            <a:off x="1357313" y="1150938"/>
            <a:ext cx="4143375" cy="3108325"/>
          </a:xfrm>
          <a:solidFill>
            <a:schemeClr val="accent1"/>
          </a:solidFill>
          <a:ln w="25400">
            <a:solidFill>
              <a:schemeClr val="accent1">
                <a:shade val="50000"/>
              </a:schemeClr>
            </a:solidFill>
            <a:prstDash val="soli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D49262B-AF31-434B-BC4A-A2E81CBB5DA2}"/>
              </a:ext>
            </a:extLst>
          </p:cNvPr>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37724A5A-071D-46A9-853B-C5CE10C4B1CE}" type="slidenum">
              <a:rPr kumimoji="0" lang="fr-FR" sz="1400" b="0" i="0" u="none" strike="noStrike" kern="1200" cap="none" spc="0" normalizeH="0" baseline="0" noProof="0" smtClean="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23</a:t>
            </a:fld>
            <a:endParaRPr kumimoji="0" lang="fr-FR"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2" name="Espace réservé de l'image des diapositives 1">
            <a:extLst>
              <a:ext uri="{FF2B5EF4-FFF2-40B4-BE49-F238E27FC236}">
                <a16:creationId xmlns:a16="http://schemas.microsoft.com/office/drawing/2014/main" id="{3B4AA2B1-3E4E-46B7-85AB-E62C0436BB87}"/>
              </a:ext>
            </a:extLst>
          </p:cNvPr>
          <p:cNvSpPr>
            <a:spLocks noGrp="1" noRot="1" noChangeAspect="1" noResize="1"/>
          </p:cNvSpPr>
          <p:nvPr>
            <p:ph type="sldImg"/>
          </p:nvPr>
        </p:nvSpPr>
        <p:spPr>
          <a:xfrm>
            <a:off x="3455988" y="574675"/>
            <a:ext cx="3778250" cy="2833688"/>
          </a:xfrm>
          <a:solidFill>
            <a:srgbClr val="CFE7F5"/>
          </a:solidFill>
          <a:ln w="25400">
            <a:solidFill>
              <a:srgbClr val="808080"/>
            </a:solidFill>
            <a:prstDash val="solid"/>
          </a:ln>
        </p:spPr>
      </p:sp>
      <p:sp>
        <p:nvSpPr>
          <p:cNvPr id="3" name="Espace réservé des notes 2">
            <a:extLst>
              <a:ext uri="{FF2B5EF4-FFF2-40B4-BE49-F238E27FC236}">
                <a16:creationId xmlns:a16="http://schemas.microsoft.com/office/drawing/2014/main" id="{6A94731F-3B30-4133-9866-63856C0758B1}"/>
              </a:ext>
            </a:extLst>
          </p:cNvPr>
          <p:cNvSpPr txBox="1">
            <a:spLocks noGrp="1"/>
          </p:cNvSpPr>
          <p:nvPr>
            <p:ph type="body" sz="quarter" idx="1"/>
          </p:nvPr>
        </p:nvSpPr>
        <p:spPr>
          <a:xfrm>
            <a:off x="1069227" y="3590781"/>
            <a:ext cx="8553309" cy="3401659"/>
          </a:xfrm>
        </p:spPr>
        <p:txBody>
          <a:bodyPr/>
          <a:lstStyle/>
          <a:p>
            <a:pPr indent="-216000"/>
            <a:r>
              <a:rPr lang="fr-FR" sz="1400" dirty="0">
                <a:latin typeface="Times New Roman" panose="02020603050405020304" pitchFamily="18" charset="0"/>
                <a:ea typeface="Microsoft YaHei" pitchFamily="2"/>
                <a:cs typeface="Times New Roman" panose="02020603050405020304" pitchFamily="18" charset="0"/>
              </a:rPr>
              <a:t>Avoir du Club au 31 aout 2022</a:t>
            </a:r>
          </a:p>
        </p:txBody>
      </p:sp>
    </p:spTree>
    <p:extLst>
      <p:ext uri="{BB962C8B-B14F-4D97-AF65-F5344CB8AC3E}">
        <p14:creationId xmlns:p14="http://schemas.microsoft.com/office/powerpoint/2010/main" val="2943591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e l'image des diapositives 1"/>
          <p:cNvSpPr>
            <a:spLocks noGrp="1" noRot="1" noChangeAspect="1" noTextEdit="1"/>
          </p:cNvSpPr>
          <p:nvPr>
            <p:ph type="sldImg"/>
          </p:nvPr>
        </p:nvSpPr>
        <p:spPr>
          <a:xfrm>
            <a:off x="3390900" y="658813"/>
            <a:ext cx="3163888" cy="2373312"/>
          </a:xfrm>
          <a:solidFill>
            <a:srgbClr val="4472C4"/>
          </a:solidFill>
          <a:ln w="25402">
            <a:solidFill>
              <a:srgbClr val="2F528F"/>
            </a:solidFill>
            <a:miter lim="800000"/>
            <a:headEnd/>
            <a:tailEnd/>
          </a:ln>
        </p:spPr>
      </p:sp>
      <p:sp>
        <p:nvSpPr>
          <p:cNvPr id="65539" name="Espace réservé des notes 2"/>
          <p:cNvSpPr txBox="1">
            <a:spLocks noGrp="1"/>
          </p:cNvSpPr>
          <p:nvPr>
            <p:ph type="body" sz="quarter" idx="1"/>
          </p:nvPr>
        </p:nvSpPr>
        <p:spPr>
          <a:xfrm>
            <a:off x="393192" y="3280802"/>
            <a:ext cx="9107424" cy="3046845"/>
          </a:xfrm>
        </p:spPr>
        <p:txBody>
          <a:bodyPr/>
          <a:lstStyle/>
          <a:p>
            <a:pPr eaLnBrk="1"/>
            <a:endParaRPr lang="fr-FR" altLang="fr-FR" sz="1400" dirty="0">
              <a:latin typeface="Times New Roman" panose="02020603050405020304" pitchFamily="18" charset="0"/>
              <a:cs typeface="Times New Roman" panose="02020603050405020304" pitchFamily="18" charset="0"/>
            </a:endParaRPr>
          </a:p>
          <a:p>
            <a:pPr eaLnBrk="1"/>
            <a:r>
              <a:rPr lang="fr-FR" altLang="fr-FR" sz="2000" dirty="0">
                <a:latin typeface="Times New Roman" panose="02020603050405020304" pitchFamily="18" charset="0"/>
                <a:cs typeface="Times New Roman" panose="02020603050405020304" pitchFamily="18" charset="0"/>
              </a:rPr>
              <a:t>Un grand merci a la municipalité de Saint Clair du Rhône pour la construction de notre extension de local qui nous permet de stocker toutes nos pailles tout en conservant notre atelier bureau…</a:t>
            </a:r>
          </a:p>
          <a:p>
            <a:pPr eaLnBrk="1"/>
            <a:r>
              <a:rPr lang="fr-FR" altLang="fr-FR" sz="2000" dirty="0">
                <a:latin typeface="Times New Roman" panose="02020603050405020304" pitchFamily="18" charset="0"/>
                <a:cs typeface="Times New Roman" panose="02020603050405020304" pitchFamily="18" charset="0"/>
              </a:rPr>
              <a:t>Nous avons aussi fait faire une remise a niveau du pas de tir au boulodrome par la société Lyon Archerie .</a:t>
            </a:r>
          </a:p>
          <a:p>
            <a:pPr eaLnBrk="1"/>
            <a:r>
              <a:rPr lang="fr-FR" altLang="fr-FR" sz="2000" dirty="0">
                <a:latin typeface="Times New Roman" panose="02020603050405020304" pitchFamily="18" charset="0"/>
                <a:cs typeface="Times New Roman" panose="02020603050405020304" pitchFamily="18" charset="0"/>
              </a:rPr>
              <a:t>A Varambon . Les moutons ont remplacé les tondeuses et nous leur laissons quelques créneaux dans la saison pour faire leur travail. Néanmoins quelques pailles seront a changer sur quelques buttes.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e l'image des diapositives 1"/>
          <p:cNvSpPr>
            <a:spLocks noGrp="1" noRot="1" noChangeAspect="1" noTextEdit="1"/>
          </p:cNvSpPr>
          <p:nvPr>
            <p:ph type="sldImg"/>
          </p:nvPr>
        </p:nvSpPr>
        <p:spPr>
          <a:xfrm>
            <a:off x="3390900" y="658813"/>
            <a:ext cx="3163888" cy="2373312"/>
          </a:xfrm>
          <a:solidFill>
            <a:srgbClr val="4472C4"/>
          </a:solidFill>
          <a:ln w="25402">
            <a:solidFill>
              <a:srgbClr val="2F528F"/>
            </a:solidFill>
            <a:miter lim="800000"/>
            <a:headEnd/>
            <a:tailEnd/>
          </a:ln>
        </p:spPr>
      </p:sp>
      <p:sp>
        <p:nvSpPr>
          <p:cNvPr id="67587" name="Espace réservé des notes 2"/>
          <p:cNvSpPr txBox="1">
            <a:spLocks noGrp="1"/>
          </p:cNvSpPr>
          <p:nvPr>
            <p:ph type="body" sz="quarter" idx="1"/>
          </p:nvPr>
        </p:nvSpPr>
        <p:spPr>
          <a:xfrm>
            <a:off x="512064" y="3262515"/>
            <a:ext cx="8842248" cy="2635264"/>
          </a:xfrm>
        </p:spPr>
        <p:txBody>
          <a:bodyPr/>
          <a:lstStyle/>
          <a:p>
            <a:pPr eaLnBrk="1"/>
            <a:r>
              <a:rPr lang="fr-FR" altLang="fr-FR" sz="2000" dirty="0">
                <a:latin typeface="Times New Roman" panose="02020603050405020304" pitchFamily="18" charset="0"/>
                <a:cs typeface="Times New Roman" panose="02020603050405020304" pitchFamily="18" charset="0"/>
              </a:rPr>
              <a:t>Pas très utiliser cette saison a cause de la </a:t>
            </a:r>
            <a:r>
              <a:rPr lang="fr-FR" altLang="fr-FR" sz="2000" dirty="0" err="1">
                <a:latin typeface="Times New Roman" panose="02020603050405020304" pitchFamily="18" charset="0"/>
                <a:cs typeface="Times New Roman" panose="02020603050405020304" pitchFamily="18" charset="0"/>
              </a:rPr>
              <a:t>météo,,,,après</a:t>
            </a:r>
            <a:r>
              <a:rPr lang="fr-FR" altLang="fr-FR" sz="2000" dirty="0">
                <a:latin typeface="Times New Roman" panose="02020603050405020304" pitchFamily="18" charset="0"/>
                <a:cs typeface="Times New Roman" panose="02020603050405020304" pitchFamily="18" charset="0"/>
              </a:rPr>
              <a:t> les frimas de l’hiver, nous avons eu quelques journée de canicule qui nous </a:t>
            </a:r>
            <a:r>
              <a:rPr lang="fr-FR" altLang="fr-FR" sz="2000" dirty="0" err="1">
                <a:latin typeface="Times New Roman" panose="02020603050405020304" pitchFamily="18" charset="0"/>
                <a:cs typeface="Times New Roman" panose="02020603050405020304" pitchFamily="18" charset="0"/>
              </a:rPr>
              <a:t>empeché</a:t>
            </a:r>
            <a:r>
              <a:rPr lang="fr-FR" altLang="fr-FR" sz="2000" dirty="0">
                <a:latin typeface="Times New Roman" panose="02020603050405020304" pitchFamily="18" charset="0"/>
                <a:cs typeface="Times New Roman" panose="02020603050405020304" pitchFamily="18" charset="0"/>
              </a:rPr>
              <a:t> de tirer surtout avec nos jeunes le mercredi après midi</a:t>
            </a:r>
            <a:endParaRPr altLang="fr-FR" sz="2000"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390900" y="658813"/>
            <a:ext cx="3163888" cy="2373312"/>
          </a:xfrm>
        </p:spPr>
      </p:sp>
    </p:spTree>
    <p:extLst>
      <p:ext uri="{BB962C8B-B14F-4D97-AF65-F5344CB8AC3E}">
        <p14:creationId xmlns:p14="http://schemas.microsoft.com/office/powerpoint/2010/main" val="160183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a:xfrm>
            <a:off x="3390900" y="658813"/>
            <a:ext cx="3163888" cy="2373312"/>
          </a:xfrm>
          <a:solidFill>
            <a:srgbClr val="4472C4"/>
          </a:solidFill>
          <a:ln w="25402">
            <a:solidFill>
              <a:srgbClr val="2F528F"/>
            </a:solidFill>
            <a:miter lim="800000"/>
            <a:headEnd/>
            <a:tailEnd/>
          </a:ln>
        </p:spPr>
      </p:sp>
      <p:sp>
        <p:nvSpPr>
          <p:cNvPr id="70659" name="Espace réservé des notes 2"/>
          <p:cNvSpPr txBox="1">
            <a:spLocks noGrp="1"/>
          </p:cNvSpPr>
          <p:nvPr>
            <p:ph type="body" sz="quarter" idx="1"/>
          </p:nvPr>
        </p:nvSpPr>
        <p:spPr/>
        <p:txBody>
          <a:bodyPr/>
          <a:lstStyle/>
          <a:p>
            <a:pPr eaLnBrk="1"/>
            <a:endParaRPr altLang="fr-FR" sz="1400"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390900" y="658813"/>
            <a:ext cx="3163888" cy="2373312"/>
          </a:xfrm>
        </p:spPr>
      </p:sp>
    </p:spTree>
    <p:extLst>
      <p:ext uri="{BB962C8B-B14F-4D97-AF65-F5344CB8AC3E}">
        <p14:creationId xmlns:p14="http://schemas.microsoft.com/office/powerpoint/2010/main" val="1420398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Tree>
    <p:extLst>
      <p:ext uri="{BB962C8B-B14F-4D97-AF65-F5344CB8AC3E}">
        <p14:creationId xmlns:p14="http://schemas.microsoft.com/office/powerpoint/2010/main" val="3326738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390900" y="658813"/>
            <a:ext cx="3163888" cy="2373312"/>
          </a:xfrm>
        </p:spPr>
      </p:sp>
      <p:sp>
        <p:nvSpPr>
          <p:cNvPr id="3" name="Espace réservé des notes 2"/>
          <p:cNvSpPr>
            <a:spLocks noGrp="1"/>
          </p:cNvSpPr>
          <p:nvPr>
            <p:ph type="body" idx="1"/>
          </p:nvPr>
        </p:nvSpPr>
        <p:spPr>
          <a:xfrm>
            <a:off x="384048" y="3262515"/>
            <a:ext cx="9189720" cy="2635264"/>
          </a:xfrm>
        </p:spPr>
        <p:txBody>
          <a:bodyPr/>
          <a:lstStyle/>
          <a:p>
            <a:r>
              <a:rPr kumimoji="0" lang="fr-FR"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Je remercie la municipalité de Saint Clair qui met à notre disposition le boulodrome et qui nous aide tout au long de la saison</a:t>
            </a:r>
            <a:endParaRPr lang="fr-FR" sz="2000" dirty="0"/>
          </a:p>
        </p:txBody>
      </p:sp>
    </p:spTree>
    <p:extLst>
      <p:ext uri="{BB962C8B-B14F-4D97-AF65-F5344CB8AC3E}">
        <p14:creationId xmlns:p14="http://schemas.microsoft.com/office/powerpoint/2010/main" val="2660819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e l'image des diapositives 1"/>
          <p:cNvSpPr>
            <a:spLocks noGrp="1" noRot="1" noChangeAspect="1" noTextEdit="1"/>
          </p:cNvSpPr>
          <p:nvPr>
            <p:ph type="sldImg"/>
          </p:nvPr>
        </p:nvSpPr>
        <p:spPr>
          <a:xfrm>
            <a:off x="3390900" y="658813"/>
            <a:ext cx="3163888" cy="2373312"/>
          </a:xfrm>
          <a:solidFill>
            <a:srgbClr val="4472C4"/>
          </a:solidFill>
          <a:ln w="25402">
            <a:solidFill>
              <a:srgbClr val="2F528F"/>
            </a:solidFill>
            <a:miter lim="800000"/>
            <a:headEnd/>
            <a:tailEnd/>
          </a:ln>
        </p:spPr>
      </p:sp>
      <p:sp>
        <p:nvSpPr>
          <p:cNvPr id="78851" name="Espace réservé des notes 2"/>
          <p:cNvSpPr txBox="1">
            <a:spLocks noGrp="1"/>
          </p:cNvSpPr>
          <p:nvPr>
            <p:ph type="body" sz="quarter" idx="1"/>
          </p:nvPr>
        </p:nvSpPr>
        <p:spPr/>
        <p:txBody>
          <a:bodyPr/>
          <a:lstStyle/>
          <a:p>
            <a:pPr eaLnBrk="1"/>
            <a:r>
              <a:rPr lang="fr-FR" altLang="fr-FR" sz="2000" dirty="0">
                <a:latin typeface="Times New Roman" panose="02020603050405020304" pitchFamily="18" charset="0"/>
                <a:cs typeface="Times New Roman" panose="02020603050405020304" pitchFamily="18" charset="0"/>
              </a:rPr>
              <a:t>Questions soumises à l’assemblée générale</a:t>
            </a:r>
            <a:endParaRPr altLang="fr-FR" sz="2000"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xfrm>
            <a:off x="3390900" y="658813"/>
            <a:ext cx="3163888" cy="2373312"/>
          </a:xfrm>
        </p:spPr>
      </p:sp>
      <p:sp>
        <p:nvSpPr>
          <p:cNvPr id="83971" name="Espace réservé des notes 2"/>
          <p:cNvSpPr txBox="1">
            <a:spLocks noGrp="1"/>
          </p:cNvSpPr>
          <p:nvPr>
            <p:ph type="body" idx="1"/>
          </p:nvPr>
        </p:nvSpPr>
        <p:spPr/>
        <p:txBody>
          <a:bodyPr/>
          <a:lstStyle/>
          <a:p>
            <a:r>
              <a:rPr lang="fr-FR" altLang="fr-FR" sz="1600" dirty="0">
                <a:latin typeface="Times New Roman" panose="02020603050405020304" pitchFamily="18" charset="0"/>
                <a:cs typeface="Times New Roman" panose="02020603050405020304" pitchFamily="18" charset="0"/>
              </a:rPr>
              <a:t>Un rappel de nos statuts…</a:t>
            </a:r>
            <a:endParaRPr altLang="fr-FR" sz="1600"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390900" y="658813"/>
            <a:ext cx="3163888" cy="2373312"/>
          </a:xfrm>
        </p:spPr>
      </p:sp>
      <p:sp>
        <p:nvSpPr>
          <p:cNvPr id="3" name="Espace réservé des notes 2"/>
          <p:cNvSpPr>
            <a:spLocks noGrp="1"/>
          </p:cNvSpPr>
          <p:nvPr>
            <p:ph type="body" idx="1"/>
          </p:nvPr>
        </p:nvSpPr>
        <p:spPr>
          <a:xfrm>
            <a:off x="402336" y="3262515"/>
            <a:ext cx="9116568" cy="2635264"/>
          </a:xfrm>
        </p:spPr>
        <p:txBody>
          <a:bodyPr/>
          <a:lstStyle/>
          <a:p>
            <a:pPr algn="just">
              <a:lnSpc>
                <a:spcPct val="106000"/>
              </a:lnSpc>
              <a:spcBef>
                <a:spcPts val="600"/>
              </a:spcBef>
              <a:spcAft>
                <a:spcPts val="400"/>
              </a:spcAft>
            </a:pPr>
            <a:r>
              <a:rPr lang="fr-FR" sz="2000" i="0" dirty="0">
                <a:latin typeface="Times New Roman" panose="02020603050405020304" pitchFamily="18" charset="0"/>
                <a:ea typeface="Times New Roman" panose="02020603050405020304" pitchFamily="18" charset="0"/>
                <a:cs typeface="Times New Roman" panose="02020603050405020304" pitchFamily="18" charset="0"/>
              </a:rPr>
              <a:t>Cette assemblée générale, comme vous le savez, est l’occasion des bilans de l’année : bilan sportif, financier, moral… C’est aussi, dans la vie d’une association, le moment où l’on renouvelle son bureau. Pour la dynamique de l’association mais aussi, peut-être, tout simplement, pour la poursuite de son activité, le bureau devra être profondément renouvelé cette année. </a:t>
            </a:r>
            <a:endParaRPr lang="fr-FR" sz="2000" i="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Bef>
                <a:spcPts val="600"/>
              </a:spcBef>
              <a:spcAft>
                <a:spcPts val="400"/>
              </a:spcAft>
            </a:pPr>
            <a:r>
              <a:rPr lang="fr-FR" sz="2000" i="0" dirty="0">
                <a:latin typeface="Times New Roman" panose="02020603050405020304" pitchFamily="18" charset="0"/>
                <a:ea typeface="Times New Roman" panose="02020603050405020304" pitchFamily="18" charset="0"/>
                <a:cs typeface="Times New Roman" panose="02020603050405020304" pitchFamily="18" charset="0"/>
              </a:rPr>
              <a:t>Aussi, nous avons lancé un appel à candidature en amont de cette assemblée générale, afin de préparer ce renouvellement dans les meilleures conditions. </a:t>
            </a:r>
            <a:endParaRPr lang="fr-FR" sz="2000" i="0" dirty="0">
              <a:latin typeface="Times New Roman" panose="02020603050405020304" pitchFamily="18"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811069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390900" y="658813"/>
            <a:ext cx="3163888" cy="2373312"/>
          </a:xfrm>
        </p:spPr>
      </p:sp>
      <p:sp>
        <p:nvSpPr>
          <p:cNvPr id="3" name="Espace réservé des notes 2"/>
          <p:cNvSpPr>
            <a:spLocks noGrp="1"/>
          </p:cNvSpPr>
          <p:nvPr>
            <p:ph type="body" idx="1"/>
          </p:nvPr>
        </p:nvSpPr>
        <p:spPr>
          <a:xfrm>
            <a:off x="301752" y="3262515"/>
            <a:ext cx="9253728" cy="2635264"/>
          </a:xfrm>
        </p:spPr>
        <p:txBody>
          <a:bodyPr/>
          <a:lstStyle/>
          <a:p>
            <a:pPr algn="just">
              <a:lnSpc>
                <a:spcPct val="106000"/>
              </a:lnSpc>
              <a:spcBef>
                <a:spcPts val="600"/>
              </a:spcBef>
              <a:spcAft>
                <a:spcPts val="400"/>
              </a:spcAft>
            </a:pPr>
            <a:r>
              <a:rPr lang="fr-FR" sz="2000" i="0" dirty="0">
                <a:latin typeface="Times New Roman" panose="02020603050405020304" pitchFamily="18" charset="0"/>
                <a:ea typeface="Times New Roman" panose="02020603050405020304" pitchFamily="18" charset="0"/>
                <a:cs typeface="Times New Roman" panose="02020603050405020304" pitchFamily="18" charset="0"/>
              </a:rPr>
              <a:t>Cette assemblée générale, comme vous le savez, est l’occasion des bilans de l’année : bilan sportif, financier, moral… C’est aussi, dans la vie d’une association, le moment où l’on renouvelle son bureau. Pour la dynamique de l’association mais aussi, peut-être, tout simplement, pour la poursuite de son activité, le bureau devra être profondément renouvelé cette année. </a:t>
            </a:r>
            <a:endParaRPr lang="fr-FR" sz="2000" i="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6000"/>
              </a:lnSpc>
              <a:spcBef>
                <a:spcPts val="600"/>
              </a:spcBef>
              <a:spcAft>
                <a:spcPts val="400"/>
              </a:spcAft>
            </a:pPr>
            <a:r>
              <a:rPr lang="fr-FR" sz="2000" i="0" dirty="0">
                <a:latin typeface="Times New Roman" panose="02020603050405020304" pitchFamily="18" charset="0"/>
                <a:ea typeface="Times New Roman" panose="02020603050405020304" pitchFamily="18" charset="0"/>
                <a:cs typeface="Times New Roman" panose="02020603050405020304" pitchFamily="18" charset="0"/>
              </a:rPr>
              <a:t>Aussi, nous avons lancé un appel à candidature en amont de cette assemblée générale, afin de préparer ce renouvellement dans les meilleures conditions. </a:t>
            </a:r>
            <a:endParaRPr lang="fr-FR" sz="2000" i="0" dirty="0">
              <a:latin typeface="Times New Roman" panose="02020603050405020304" pitchFamily="18"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069040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e l'image des diapositives 1"/>
          <p:cNvSpPr>
            <a:spLocks noGrp="1" noRot="1" noChangeAspect="1" noTextEdit="1"/>
          </p:cNvSpPr>
          <p:nvPr>
            <p:ph type="sldImg"/>
          </p:nvPr>
        </p:nvSpPr>
        <p:spPr>
          <a:xfrm>
            <a:off x="3390900" y="658813"/>
            <a:ext cx="3163888" cy="2373312"/>
          </a:xfrm>
          <a:solidFill>
            <a:srgbClr val="4472C4"/>
          </a:solidFill>
          <a:ln w="25402">
            <a:solidFill>
              <a:srgbClr val="2F528F"/>
            </a:solidFill>
            <a:miter lim="800000"/>
            <a:headEnd/>
            <a:tailEnd/>
          </a:ln>
        </p:spPr>
      </p:sp>
      <p:sp>
        <p:nvSpPr>
          <p:cNvPr id="88067" name="Espace réservé des notes 2"/>
          <p:cNvSpPr txBox="1">
            <a:spLocks noGrp="1"/>
          </p:cNvSpPr>
          <p:nvPr>
            <p:ph type="body" sz="quarter" idx="1"/>
          </p:nvPr>
        </p:nvSpPr>
        <p:spPr/>
        <p:txBody>
          <a:bodyPr/>
          <a:lstStyle/>
          <a:p>
            <a:pPr eaLnBrk="1"/>
            <a:endParaRPr lang="fr-FR" altLang="fr-FR" dirty="0">
              <a:latin typeface="Thorndale"/>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390900" y="658813"/>
            <a:ext cx="3163888" cy="2373312"/>
          </a:xfrm>
        </p:spPr>
      </p:sp>
      <p:sp>
        <p:nvSpPr>
          <p:cNvPr id="3" name="Espace réservé des notes 2"/>
          <p:cNvSpPr>
            <a:spLocks noGrp="1"/>
          </p:cNvSpPr>
          <p:nvPr>
            <p:ph type="body" idx="1"/>
          </p:nvPr>
        </p:nvSpPr>
        <p:spPr>
          <a:xfrm>
            <a:off x="493776" y="3262515"/>
            <a:ext cx="9034272" cy="2635264"/>
          </a:xfrm>
        </p:spPr>
        <p:txBody>
          <a:bodyPr/>
          <a:lstStyle/>
          <a:p>
            <a:r>
              <a:rPr lang="fr-FR" sz="2000" dirty="0">
                <a:latin typeface="Times New Roman" panose="02020603050405020304" pitchFamily="18" charset="0"/>
                <a:cs typeface="Times New Roman" panose="02020603050405020304" pitchFamily="18" charset="0"/>
              </a:rPr>
              <a:t>Y a-t-il des personnes intéressées pour intégrer le bureau des Archers Saint Clairois ?</a:t>
            </a:r>
          </a:p>
          <a:p>
            <a:endParaRPr lang="fr-FR" sz="20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fr-FR" altLang="fr-FR" sz="2000" dirty="0">
                <a:latin typeface="Times New Roman" panose="02020603050405020304" pitchFamily="18" charset="0"/>
                <a:cs typeface="Times New Roman" panose="02020603050405020304" pitchFamily="18" charset="0"/>
              </a:rPr>
              <a:t>Le Bureau des Archers se réunira en fin de journée pour élire le nouveau bureau et répartir les différentes fonctions.</a:t>
            </a:r>
          </a:p>
          <a:p>
            <a:endParaRPr lang="fr-FR" dirty="0"/>
          </a:p>
        </p:txBody>
      </p:sp>
    </p:spTree>
    <p:extLst>
      <p:ext uri="{BB962C8B-B14F-4D97-AF65-F5344CB8AC3E}">
        <p14:creationId xmlns:p14="http://schemas.microsoft.com/office/powerpoint/2010/main" val="3416966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e l'image des diapositives 1"/>
          <p:cNvSpPr>
            <a:spLocks noGrp="1" noRot="1" noChangeAspect="1" noTextEdit="1"/>
          </p:cNvSpPr>
          <p:nvPr>
            <p:ph type="sldImg"/>
          </p:nvPr>
        </p:nvSpPr>
        <p:spPr>
          <a:xfrm>
            <a:off x="3390900" y="658813"/>
            <a:ext cx="3163888" cy="2373312"/>
          </a:xfrm>
          <a:solidFill>
            <a:srgbClr val="4472C4"/>
          </a:solidFill>
          <a:ln w="25402">
            <a:solidFill>
              <a:srgbClr val="2F528F"/>
            </a:solidFill>
            <a:miter lim="800000"/>
            <a:headEnd/>
            <a:tailEnd/>
          </a:ln>
        </p:spPr>
      </p:sp>
      <p:sp>
        <p:nvSpPr>
          <p:cNvPr id="90115" name="Espace réservé des notes 2"/>
          <p:cNvSpPr txBox="1">
            <a:spLocks noGrp="1"/>
          </p:cNvSpPr>
          <p:nvPr>
            <p:ph type="body" sz="quarter" idx="1"/>
          </p:nvPr>
        </p:nvSpPr>
        <p:spPr>
          <a:xfrm>
            <a:off x="329184" y="3262515"/>
            <a:ext cx="9189720" cy="2635264"/>
          </a:xfrm>
        </p:spPr>
        <p:txBody>
          <a:bodyPr/>
          <a:lstStyle/>
          <a:p>
            <a:pPr eaLnBrk="1"/>
            <a:r>
              <a:rPr lang="fr-FR" altLang="fr-FR" sz="2000" dirty="0">
                <a:latin typeface="Times New Roman" panose="02020603050405020304" pitchFamily="18" charset="0"/>
                <a:cs typeface="Times New Roman" panose="02020603050405020304" pitchFamily="18" charset="0"/>
              </a:rPr>
              <a:t>Nous conservons notre effectif d’encadrants pour les créneaux d’entrainement. Il peux y avoir quelques modifications en fonction du nombre d’inscrits :</a:t>
            </a:r>
          </a:p>
          <a:p>
            <a:pPr marL="0" indent="0" eaLnBrk="1">
              <a:buFontTx/>
              <a:buNone/>
            </a:pPr>
            <a:r>
              <a:rPr lang="fr-FR" altLang="fr-FR" sz="2000" dirty="0">
                <a:latin typeface="Times New Roman" panose="02020603050405020304" pitchFamily="18" charset="0"/>
                <a:cs typeface="Times New Roman" panose="02020603050405020304" pitchFamily="18" charset="0"/>
              </a:rPr>
              <a:t>- Créneau des débutants adultes</a:t>
            </a:r>
          </a:p>
          <a:p>
            <a:pPr marL="0" indent="0" eaLnBrk="1">
              <a:buFontTx/>
              <a:buNone/>
            </a:pPr>
            <a:r>
              <a:rPr lang="fr-FR" altLang="fr-FR" sz="2000" dirty="0">
                <a:latin typeface="Times New Roman" panose="02020603050405020304" pitchFamily="18" charset="0"/>
                <a:cs typeface="Times New Roman" panose="02020603050405020304" pitchFamily="18" charset="0"/>
              </a:rPr>
              <a:t>- Nombre de créneaux d’enfants débutants en fonction du nombre d’archers</a:t>
            </a:r>
          </a:p>
          <a:p>
            <a:pPr marL="342900" indent="-342900" eaLnBrk="1">
              <a:buFontTx/>
              <a:buChar char="-"/>
            </a:pPr>
            <a:endParaRPr altLang="fr-FR" dirty="0">
              <a:latin typeface="Thorndale"/>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p:cNvSpPr>
            <a:spLocks noGrp="1" noRot="1" noChangeAspect="1" noTextEdit="1"/>
          </p:cNvSpPr>
          <p:nvPr>
            <p:ph type="sldImg"/>
          </p:nvPr>
        </p:nvSpPr>
        <p:spPr>
          <a:xfrm>
            <a:off x="3390900" y="658813"/>
            <a:ext cx="3163888" cy="2373312"/>
          </a:xfrm>
          <a:solidFill>
            <a:srgbClr val="4472C4"/>
          </a:solidFill>
          <a:ln w="25402">
            <a:solidFill>
              <a:srgbClr val="2F528F"/>
            </a:solidFill>
            <a:miter lim="800000"/>
            <a:headEnd/>
            <a:tailEnd/>
          </a:ln>
        </p:spPr>
      </p:sp>
      <p:sp>
        <p:nvSpPr>
          <p:cNvPr id="80899" name="Espace réservé des notes 2"/>
          <p:cNvSpPr txBox="1">
            <a:spLocks noGrp="1"/>
          </p:cNvSpPr>
          <p:nvPr>
            <p:ph type="body" sz="quarter" idx="1"/>
          </p:nvPr>
        </p:nvSpPr>
        <p:spPr>
          <a:xfrm>
            <a:off x="338328" y="3262515"/>
            <a:ext cx="9153144" cy="2635264"/>
          </a:xfrm>
        </p:spPr>
        <p:txBody>
          <a:bodyPr/>
          <a:lstStyle/>
          <a:p>
            <a:pPr eaLnBrk="1"/>
            <a:r>
              <a:rPr lang="fr-FR" altLang="fr-FR" sz="2000" dirty="0">
                <a:latin typeface="Times New Roman" panose="02020603050405020304" pitchFamily="18" charset="0"/>
                <a:cs typeface="Times New Roman" panose="02020603050405020304" pitchFamily="18" charset="0"/>
              </a:rPr>
              <a:t>Je vous présente le programme ambitieux que nous avions prévu pour la saison prochaine. Il est évident que le bureau seul tel qu’il est ne pourra tenir ses objectifs. Nous comptons donc sur vous tous. Si nous n’étions pas assez nombreux pour l’organisation et la préparation,  Le bureau se garde le droit de modifier voir de supprimer des manifestations. </a:t>
            </a:r>
          </a:p>
          <a:p>
            <a:pPr eaLnBrk="1"/>
            <a:endParaRPr altLang="fr-FR" dirty="0">
              <a:latin typeface="Thorndale"/>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p:cNvSpPr>
            <a:spLocks noGrp="1" noRot="1" noChangeAspect="1" noTextEdit="1"/>
          </p:cNvSpPr>
          <p:nvPr>
            <p:ph type="sldImg"/>
          </p:nvPr>
        </p:nvSpPr>
        <p:spPr>
          <a:xfrm>
            <a:off x="3390900" y="658813"/>
            <a:ext cx="3163888" cy="2373312"/>
          </a:xfrm>
          <a:solidFill>
            <a:srgbClr val="4472C4"/>
          </a:solidFill>
          <a:ln w="25402">
            <a:solidFill>
              <a:srgbClr val="2F528F"/>
            </a:solidFill>
            <a:miter lim="800000"/>
            <a:headEnd/>
            <a:tailEnd/>
          </a:ln>
        </p:spPr>
      </p:sp>
      <p:sp>
        <p:nvSpPr>
          <p:cNvPr id="41987" name="Espace réservé des notes 2"/>
          <p:cNvSpPr txBox="1">
            <a:spLocks noGrp="1"/>
          </p:cNvSpPr>
          <p:nvPr>
            <p:ph type="body" sz="quarter" idx="1"/>
          </p:nvPr>
        </p:nvSpPr>
        <p:spPr/>
        <p:txBody>
          <a:bodyPr/>
          <a:lstStyle/>
          <a:p>
            <a:pPr eaLnBrk="1"/>
            <a:r>
              <a:rPr lang="fr-FR" altLang="fr-FR" sz="1400" dirty="0">
                <a:latin typeface="Times New Roman" panose="02020603050405020304" pitchFamily="18" charset="0"/>
                <a:cs typeface="Times New Roman" panose="02020603050405020304" pitchFamily="18" charset="0"/>
              </a:rPr>
              <a:t>Les interclubs de la saison…</a:t>
            </a:r>
            <a:endParaRPr altLang="fr-F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51258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390900" y="658813"/>
            <a:ext cx="3163888" cy="2373312"/>
          </a:xfrm>
        </p:spPr>
      </p:sp>
      <p:sp>
        <p:nvSpPr>
          <p:cNvPr id="3" name="Espace réservé des notes 2"/>
          <p:cNvSpPr>
            <a:spLocks noGrp="1"/>
          </p:cNvSpPr>
          <p:nvPr>
            <p:ph type="body" idx="1"/>
          </p:nvPr>
        </p:nvSpPr>
        <p:spPr/>
        <p:txBody>
          <a:bodyPr/>
          <a:lstStyle/>
          <a:p>
            <a:r>
              <a:rPr lang="fr-FR" sz="1400" dirty="0">
                <a:latin typeface="Times New Roman" panose="02020603050405020304" pitchFamily="18" charset="0"/>
                <a:cs typeface="Times New Roman" panose="02020603050405020304" pitchFamily="18" charset="0"/>
              </a:rPr>
              <a:t>Un rappel pour le pas de tir extérieur de Varambon</a:t>
            </a:r>
          </a:p>
        </p:txBody>
      </p:sp>
    </p:spTree>
    <p:extLst>
      <p:ext uri="{BB962C8B-B14F-4D97-AF65-F5344CB8AC3E}">
        <p14:creationId xmlns:p14="http://schemas.microsoft.com/office/powerpoint/2010/main" val="3154568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390900" y="658813"/>
            <a:ext cx="3163888" cy="2373312"/>
          </a:xfrm>
        </p:spPr>
      </p:sp>
      <p:sp>
        <p:nvSpPr>
          <p:cNvPr id="3" name="Espace réservé des notes 2"/>
          <p:cNvSpPr>
            <a:spLocks noGrp="1"/>
          </p:cNvSpPr>
          <p:nvPr>
            <p:ph type="body" idx="1"/>
          </p:nvPr>
        </p:nvSpPr>
        <p:spPr>
          <a:xfrm>
            <a:off x="374904" y="3262515"/>
            <a:ext cx="9171432" cy="2635264"/>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Merci au SIGIS qui chaque saison met à notre disposition le pas de tir de Varambon, nous verse une subvention, et nous aide aussi dans les travaux</a:t>
            </a:r>
          </a:p>
        </p:txBody>
      </p:sp>
    </p:spTree>
    <p:extLst>
      <p:ext uri="{BB962C8B-B14F-4D97-AF65-F5344CB8AC3E}">
        <p14:creationId xmlns:p14="http://schemas.microsoft.com/office/powerpoint/2010/main" val="27261996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ce réservé de l'image des diapositives 1"/>
          <p:cNvSpPr>
            <a:spLocks noGrp="1" noRot="1" noChangeAspect="1" noTextEdit="1"/>
          </p:cNvSpPr>
          <p:nvPr>
            <p:ph type="sldImg"/>
          </p:nvPr>
        </p:nvSpPr>
        <p:spPr>
          <a:xfrm>
            <a:off x="3390900" y="658813"/>
            <a:ext cx="3163888" cy="2373312"/>
          </a:xfrm>
          <a:solidFill>
            <a:srgbClr val="4472C4"/>
          </a:solidFill>
          <a:ln w="25402">
            <a:solidFill>
              <a:srgbClr val="2F528F"/>
            </a:solidFill>
            <a:miter lim="800000"/>
            <a:headEnd/>
            <a:tailEnd/>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e l'image des diapositives 1"/>
          <p:cNvSpPr>
            <a:spLocks noGrp="1" noRot="1" noChangeAspect="1" noTextEdit="1"/>
          </p:cNvSpPr>
          <p:nvPr>
            <p:ph type="sldImg"/>
          </p:nvPr>
        </p:nvSpPr>
        <p:spPr>
          <a:xfrm>
            <a:off x="3390900" y="658813"/>
            <a:ext cx="3163888" cy="2373312"/>
          </a:xfrm>
          <a:solidFill>
            <a:srgbClr val="4472C4"/>
          </a:solidFill>
          <a:ln w="25402">
            <a:solidFill>
              <a:srgbClr val="2F528F"/>
            </a:solidFill>
            <a:miter lim="800000"/>
            <a:headEnd/>
            <a:tailEn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390900" y="658813"/>
            <a:ext cx="3163888" cy="2373312"/>
          </a:xfrm>
        </p:spPr>
      </p:sp>
      <p:sp>
        <p:nvSpPr>
          <p:cNvPr id="3" name="Espace réservé des notes 2"/>
          <p:cNvSpPr>
            <a:spLocks noGrp="1"/>
          </p:cNvSpPr>
          <p:nvPr>
            <p:ph type="body" idx="1"/>
          </p:nvPr>
        </p:nvSpPr>
        <p:spPr>
          <a:xfrm>
            <a:off x="429768" y="3262515"/>
            <a:ext cx="9070848" cy="2635264"/>
          </a:xfrm>
        </p:spPr>
        <p:txBody>
          <a:bodyPr/>
          <a:lstStyle/>
          <a:p>
            <a:pPr algn="just"/>
            <a:r>
              <a:rPr lang="fr-FR" sz="2000" b="0" dirty="0">
                <a:solidFill>
                  <a:srgbClr val="000000"/>
                </a:solidFill>
                <a:effectLst/>
                <a:latin typeface="Times New Roman" panose="02020603050405020304" pitchFamily="18" charset="0"/>
                <a:cs typeface="Times New Roman" panose="02020603050405020304" pitchFamily="18" charset="0"/>
              </a:rPr>
              <a:t>voici l’ordre du jour de notre assemblée générale</a:t>
            </a:r>
            <a:endParaRPr lang="fr-FR" sz="2000" b="1" dirty="0">
              <a:solidFill>
                <a:srgbClr val="000000"/>
              </a:solidFill>
              <a:effectLst/>
              <a:latin typeface="Times New Roman" panose="02020603050405020304" pitchFamily="18" charset="0"/>
              <a:cs typeface="Times New Roman" panose="02020603050405020304" pitchFamily="18" charset="0"/>
            </a:endParaRPr>
          </a:p>
          <a:p>
            <a:pPr algn="just"/>
            <a:r>
              <a:rPr lang="fr-FR" sz="2000" dirty="0">
                <a:solidFill>
                  <a:srgbClr val="000000"/>
                </a:solidFill>
                <a:effectLst/>
                <a:latin typeface="Times New Roman" panose="02020603050405020304" pitchFamily="18" charset="0"/>
                <a:cs typeface="Times New Roman" panose="02020603050405020304" pitchFamily="18" charset="0"/>
              </a:rPr>
              <a:t> </a:t>
            </a:r>
          </a:p>
          <a:p>
            <a:pPr algn="just"/>
            <a:r>
              <a:rPr lang="fr-FR" sz="2000" dirty="0">
                <a:solidFill>
                  <a:srgbClr val="000000"/>
                </a:solidFill>
                <a:effectLst/>
                <a:latin typeface="Times New Roman" panose="02020603050405020304" pitchFamily="18" charset="0"/>
                <a:cs typeface="Times New Roman" panose="02020603050405020304" pitchFamily="18" charset="0"/>
              </a:rPr>
              <a:t>Rapport moral par le Président.</a:t>
            </a:r>
          </a:p>
          <a:p>
            <a:pPr algn="just"/>
            <a:r>
              <a:rPr lang="fr-FR" sz="2000" dirty="0">
                <a:solidFill>
                  <a:srgbClr val="000000"/>
                </a:solidFill>
                <a:effectLst/>
                <a:latin typeface="Times New Roman" panose="02020603050405020304" pitchFamily="18" charset="0"/>
                <a:cs typeface="Times New Roman" panose="02020603050405020304" pitchFamily="18" charset="0"/>
              </a:rPr>
              <a:t>Rapport financier par le trésorier Renaud JEANNEL</a:t>
            </a:r>
          </a:p>
          <a:p>
            <a:pPr algn="just"/>
            <a:r>
              <a:rPr lang="fr-FR" sz="2000" dirty="0">
                <a:solidFill>
                  <a:srgbClr val="000000"/>
                </a:solidFill>
                <a:effectLst/>
                <a:latin typeface="Times New Roman" panose="02020603050405020304" pitchFamily="18" charset="0"/>
                <a:cs typeface="Times New Roman" panose="02020603050405020304" pitchFamily="18" charset="0"/>
              </a:rPr>
              <a:t>Bilan sportif par notre secrétaire René REBER </a:t>
            </a:r>
          </a:p>
          <a:p>
            <a:pPr algn="just"/>
            <a:r>
              <a:rPr lang="fr-FR" sz="2000" dirty="0">
                <a:solidFill>
                  <a:srgbClr val="000000"/>
                </a:solidFill>
                <a:effectLst/>
                <a:latin typeface="Times New Roman" panose="02020603050405020304" pitchFamily="18" charset="0"/>
                <a:cs typeface="Times New Roman" panose="02020603050405020304" pitchFamily="18" charset="0"/>
              </a:rPr>
              <a:t>Renouvellement des membres du bureau.</a:t>
            </a:r>
          </a:p>
          <a:p>
            <a:pPr algn="just"/>
            <a:r>
              <a:rPr lang="fr-FR" sz="2000" dirty="0">
                <a:solidFill>
                  <a:srgbClr val="000000"/>
                </a:solidFill>
                <a:effectLst/>
                <a:latin typeface="Times New Roman" panose="02020603050405020304" pitchFamily="18" charset="0"/>
                <a:cs typeface="Times New Roman" panose="02020603050405020304" pitchFamily="18" charset="0"/>
              </a:rPr>
              <a:t>Projets pour la saison future.</a:t>
            </a:r>
          </a:p>
        </p:txBody>
      </p:sp>
    </p:spTree>
    <p:extLst>
      <p:ext uri="{BB962C8B-B14F-4D97-AF65-F5344CB8AC3E}">
        <p14:creationId xmlns:p14="http://schemas.microsoft.com/office/powerpoint/2010/main" val="976784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16200" y="123825"/>
            <a:ext cx="4587875" cy="3441700"/>
          </a:xfrm>
        </p:spPr>
      </p:sp>
      <p:sp>
        <p:nvSpPr>
          <p:cNvPr id="3" name="Espace réservé des notes 2"/>
          <p:cNvSpPr>
            <a:spLocks noGrp="1"/>
          </p:cNvSpPr>
          <p:nvPr>
            <p:ph type="body" idx="1"/>
          </p:nvPr>
        </p:nvSpPr>
        <p:spPr>
          <a:xfrm>
            <a:off x="429768" y="3670701"/>
            <a:ext cx="8842248" cy="2812396"/>
          </a:xfrm>
        </p:spPr>
        <p:txBody>
          <a:bodyPr/>
          <a:lstStyle/>
          <a:p>
            <a:pPr marL="285750" indent="-285750" algn="just" eaLnBrk="1">
              <a:buFontTx/>
              <a:buChar char="-"/>
            </a:pPr>
            <a:r>
              <a:rPr lang="fr-FR" altLang="fr-FR" sz="2000" dirty="0">
                <a:latin typeface="Times New Roman" panose="02020603050405020304" pitchFamily="18" charset="0"/>
                <a:cs typeface="Times New Roman" panose="02020603050405020304" pitchFamily="18" charset="0"/>
              </a:rPr>
              <a:t>- Noel VINCENT Président</a:t>
            </a:r>
          </a:p>
          <a:p>
            <a:pPr marL="285750" indent="-285750" algn="just" eaLnBrk="1">
              <a:buFontTx/>
              <a:buChar char="-"/>
            </a:pPr>
            <a:r>
              <a:rPr lang="fr-FR" altLang="fr-FR" sz="2000" dirty="0">
                <a:latin typeface="Times New Roman" panose="02020603050405020304" pitchFamily="18" charset="0"/>
                <a:cs typeface="Times New Roman" panose="02020603050405020304" pitchFamily="18" charset="0"/>
              </a:rPr>
              <a:t>- Renaud JEANNEL notre trésorier </a:t>
            </a:r>
          </a:p>
          <a:p>
            <a:pPr marL="285750" indent="-285750" algn="just" eaLnBrk="1">
              <a:buFontTx/>
              <a:buChar char="-"/>
            </a:pPr>
            <a:r>
              <a:rPr lang="fr-FR" altLang="fr-FR" sz="2000" dirty="0">
                <a:latin typeface="Times New Roman" panose="02020603050405020304" pitchFamily="18" charset="0"/>
                <a:cs typeface="Times New Roman" panose="02020603050405020304" pitchFamily="18" charset="0"/>
              </a:rPr>
              <a:t>- René REBER notre secrétaire </a:t>
            </a:r>
          </a:p>
          <a:p>
            <a:pPr marL="285750" indent="-285750" algn="just" eaLnBrk="1">
              <a:buFontTx/>
              <a:buChar char="-"/>
            </a:pPr>
            <a:r>
              <a:rPr lang="fr-FR" altLang="fr-FR" sz="2000" dirty="0">
                <a:latin typeface="Times New Roman" panose="02020603050405020304" pitchFamily="18" charset="0"/>
                <a:cs typeface="Times New Roman" panose="02020603050405020304" pitchFamily="18" charset="0"/>
              </a:rPr>
              <a:t>- Roger BLANCHON &amp; Jean Luc DENIS responsables matériel </a:t>
            </a:r>
          </a:p>
          <a:p>
            <a:pPr marL="285750" indent="-285750" algn="just" eaLnBrk="1">
              <a:buFontTx/>
              <a:buChar char="-"/>
            </a:pPr>
            <a:r>
              <a:rPr lang="fr-FR" altLang="fr-FR" sz="2000" dirty="0">
                <a:latin typeface="Times New Roman" panose="02020603050405020304" pitchFamily="18" charset="0"/>
                <a:cs typeface="Times New Roman" panose="02020603050405020304" pitchFamily="18" charset="0"/>
              </a:rPr>
              <a:t>- Aurélie SUQUET responsable communication &amp; Intendance</a:t>
            </a:r>
          </a:p>
          <a:p>
            <a:pPr marL="285750" indent="-285750" algn="just" eaLnBrk="1">
              <a:buFontTx/>
              <a:buChar char="-"/>
            </a:pPr>
            <a:r>
              <a:rPr lang="fr-FR" altLang="fr-FR" sz="2000" dirty="0">
                <a:latin typeface="Times New Roman" panose="02020603050405020304" pitchFamily="18" charset="0"/>
                <a:cs typeface="Times New Roman" panose="02020603050405020304" pitchFamily="18" charset="0"/>
              </a:rPr>
              <a:t>- Nos encadrants : Jean Yves DALIBON- Jean Luc DENIS, Roger BLANCHON - Noel VINCENT</a:t>
            </a:r>
          </a:p>
          <a:p>
            <a:pPr marL="285750" indent="-285750" algn="just" eaLnBrk="1">
              <a:buFontTx/>
              <a:buChar char="-"/>
            </a:pPr>
            <a:endParaRPr lang="fr-FR" altLang="fr-FR" sz="2000" dirty="0">
              <a:latin typeface="Times New Roman" panose="02020603050405020304" pitchFamily="18" charset="0"/>
              <a:cs typeface="Times New Roman" panose="02020603050405020304" pitchFamily="18" charset="0"/>
            </a:endParaRPr>
          </a:p>
          <a:p>
            <a:pPr algn="just" eaLnBrk="1"/>
            <a:r>
              <a:rPr lang="fr-FR" altLang="fr-FR" sz="2000" dirty="0">
                <a:latin typeface="Times New Roman" panose="02020603050405020304" pitchFamily="18" charset="0"/>
                <a:cs typeface="Times New Roman" panose="02020603050405020304" pitchFamily="18" charset="0"/>
              </a:rPr>
              <a:t>- Sans oublier notre présidente d’honneur Ghislaine ROUX</a:t>
            </a:r>
          </a:p>
          <a:p>
            <a:endParaRPr lang="fr-FR" dirty="0"/>
          </a:p>
        </p:txBody>
      </p:sp>
    </p:spTree>
    <p:extLst>
      <p:ext uri="{BB962C8B-B14F-4D97-AF65-F5344CB8AC3E}">
        <p14:creationId xmlns:p14="http://schemas.microsoft.com/office/powerpoint/2010/main" val="3708223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62313" y="192088"/>
            <a:ext cx="3644900" cy="2733675"/>
          </a:xfrm>
        </p:spPr>
      </p:sp>
      <p:sp>
        <p:nvSpPr>
          <p:cNvPr id="3" name="Espace réservé des notes 2"/>
          <p:cNvSpPr>
            <a:spLocks noGrp="1"/>
          </p:cNvSpPr>
          <p:nvPr>
            <p:ph type="body" idx="1"/>
          </p:nvPr>
        </p:nvSpPr>
        <p:spPr>
          <a:xfrm>
            <a:off x="228600" y="3436250"/>
            <a:ext cx="9473184" cy="3184005"/>
          </a:xfrm>
        </p:spPr>
        <p:txBody>
          <a:bodyPr/>
          <a:lstStyle/>
          <a:p>
            <a:pPr algn="just">
              <a:spcAft>
                <a:spcPts val="0"/>
              </a:spcAft>
            </a:pPr>
            <a:r>
              <a:rPr lang="fr-FR" sz="2000" kern="150" dirty="0">
                <a:effectLst/>
                <a:latin typeface="Times New Roman" panose="02020603050405020304" pitchFamily="18" charset="0"/>
                <a:ea typeface="Times New Roman" panose="02020603050405020304" pitchFamily="18" charset="0"/>
                <a:cs typeface="Times New Roman" panose="02020603050405020304" pitchFamily="18" charset="0"/>
              </a:rPr>
              <a:t>Notre association fait appel à certaines valeurs, dont les principales sont le respect, le partage et la transmission de savoir et de compétences. Chaque membre du bureau en fonction de ses disponibilités s’est investi dans le partage de ses compétences en permettant au plus grand nombre de découvrir notre sport sans objectif de résultat autre que celui de l’archer en herbe qui prend plaisir à maitriser son geste pour atteindre la cible.  Pour progresser dans notre action il nous faut élargir le nombre de jeunes ou d’adultes en capacité de porter ces valeurs et donc créer un noyau solide d’intervenants potentiels. Nous avons privilégié l’accueil et nous devons apporter un encadrement de qualité, il nous faut donc en priorité trouver dans les archers qui nous rejoignent de futurs encadrants pertinents techniquement et portant nos valeurs</a:t>
            </a:r>
          </a:p>
          <a:p>
            <a:endParaRPr lang="fr-FR" dirty="0"/>
          </a:p>
        </p:txBody>
      </p:sp>
    </p:spTree>
    <p:extLst>
      <p:ext uri="{BB962C8B-B14F-4D97-AF65-F5344CB8AC3E}">
        <p14:creationId xmlns:p14="http://schemas.microsoft.com/office/powerpoint/2010/main" val="2697533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62313" y="201613"/>
            <a:ext cx="3163887" cy="2373312"/>
          </a:xfrm>
        </p:spPr>
      </p:sp>
      <p:sp>
        <p:nvSpPr>
          <p:cNvPr id="3" name="Espace réservé des notes 2"/>
          <p:cNvSpPr>
            <a:spLocks noGrp="1"/>
          </p:cNvSpPr>
          <p:nvPr>
            <p:ph type="body" idx="1"/>
          </p:nvPr>
        </p:nvSpPr>
        <p:spPr>
          <a:xfrm>
            <a:off x="338328" y="2679192"/>
            <a:ext cx="8961120" cy="4288536"/>
          </a:xfrm>
        </p:spPr>
        <p:txBody>
          <a:bodyPr/>
          <a:lstStyle/>
          <a:p>
            <a:pPr marL="0" lvl="0" indent="0" algn="just">
              <a:lnSpc>
                <a:spcPct val="115000"/>
              </a:lnSpc>
              <a:spcBef>
                <a:spcPts val="0"/>
              </a:spcBef>
              <a:spcAft>
                <a:spcPts val="0"/>
              </a:spcAft>
              <a:buFontTx/>
              <a:buNone/>
            </a:pPr>
            <a:r>
              <a:rPr lang="fr-FR" sz="1800" kern="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 remercie les encadrants qui ont donner le meilleur pour offrir des entraînements attractifs et de qualité : voici les différents créneaux </a:t>
            </a:r>
            <a:endParaRPr lang="fr-FR" sz="1800" kern="150" dirty="0">
              <a:effectLst/>
              <a:latin typeface="Times New Roman" panose="02020603050405020304" pitchFamily="18" charset="0"/>
              <a:ea typeface="SimSun" panose="02010600030101010101" pitchFamily="2" charset="-122"/>
              <a:cs typeface="Times New Roman" panose="02020603050405020304" pitchFamily="18" charset="0"/>
            </a:endParaRPr>
          </a:p>
          <a:p>
            <a:pPr marL="171450" indent="-171450" algn="just">
              <a:lnSpc>
                <a:spcPct val="115000"/>
              </a:lnSpc>
              <a:spcBef>
                <a:spcPts val="0"/>
              </a:spcBef>
              <a:spcAft>
                <a:spcPts val="0"/>
              </a:spcAft>
              <a:buFontTx/>
              <a:buChar char="-"/>
            </a:pPr>
            <a:r>
              <a:rPr lang="fr-FR" sz="1800" kern="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Jean Luc DENIS qui a entraîné les jeunes non débutants le mercredi après-midi et qui quitte le bureau cette saison</a:t>
            </a:r>
            <a:endParaRPr lang="fr-FR" sz="1800" kern="1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marL="171450" indent="-171450" algn="just">
              <a:lnSpc>
                <a:spcPct val="115000"/>
              </a:lnSpc>
              <a:spcBef>
                <a:spcPts val="0"/>
              </a:spcBef>
              <a:spcAft>
                <a:spcPts val="0"/>
              </a:spcAft>
              <a:buFontTx/>
              <a:buChar char="-"/>
            </a:pPr>
            <a:r>
              <a:rPr lang="fr-FR" sz="1800" kern="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Jean Yves DALIBON qui entraîne les archers adultes confirmés</a:t>
            </a:r>
            <a:endParaRPr lang="fr-FR" sz="1800" kern="1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marL="171450" indent="-171450" algn="just">
              <a:lnSpc>
                <a:spcPct val="115000"/>
              </a:lnSpc>
              <a:spcBef>
                <a:spcPts val="0"/>
              </a:spcBef>
              <a:spcAft>
                <a:spcPts val="0"/>
              </a:spcAft>
              <a:buFontTx/>
              <a:buChar char="-"/>
            </a:pPr>
            <a:r>
              <a:rPr lang="fr-FR" sz="1800" kern="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Moi-même qui encadre les jeunes débutants le mercredi après midi, ainsi que les adultes débutants le mercredi soir. </a:t>
            </a:r>
            <a:endParaRPr lang="fr-FR" sz="1800" kern="150" dirty="0">
              <a:effectLst/>
              <a:latin typeface="Times New Roman" panose="02020603050405020304" pitchFamily="18" charset="0"/>
              <a:ea typeface="SimSun" panose="02010600030101010101" pitchFamily="2" charset="-122"/>
              <a:cs typeface="Times New Roman" panose="02020603050405020304" pitchFamily="18" charset="0"/>
            </a:endParaRPr>
          </a:p>
          <a:p>
            <a:pPr marL="0" indent="0" algn="just">
              <a:lnSpc>
                <a:spcPct val="115000"/>
              </a:lnSpc>
              <a:spcBef>
                <a:spcPts val="0"/>
              </a:spcBef>
              <a:spcAft>
                <a:spcPts val="0"/>
              </a:spcAft>
              <a:buFontTx/>
              <a:buNone/>
            </a:pPr>
            <a:r>
              <a:rPr lang="fr-FR" sz="1800" kern="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Sans eux, nous ne pourrions accueillir de débutants, de jeunes de tous niveaux, et les archers adultes confirmés ne bénéficieraient pas non plus de bonnes conditions d’entraînement.</a:t>
            </a:r>
            <a:endParaRPr lang="fr-FR" sz="1800" kern="150" dirty="0">
              <a:effectLst/>
              <a:latin typeface="Times New Roman" panose="02020603050405020304" pitchFamily="18" charset="0"/>
              <a:ea typeface="SimSun" panose="02010600030101010101" pitchFamily="2" charset="-122"/>
              <a:cs typeface="Times New Roman" panose="02020603050405020304" pitchFamily="18" charset="0"/>
            </a:endParaRPr>
          </a:p>
          <a:p>
            <a:pPr marL="0" indent="0" algn="just">
              <a:lnSpc>
                <a:spcPct val="115000"/>
              </a:lnSpc>
              <a:spcBef>
                <a:spcPts val="0"/>
              </a:spcBef>
              <a:spcAft>
                <a:spcPts val="0"/>
              </a:spcAft>
              <a:buFontTx/>
              <a:buNone/>
            </a:pPr>
            <a:r>
              <a:rPr lang="fr-FR" sz="1800" kern="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Nous avions aussi 2 créneaux de tirs libres pour les adultes les lundis de 18h à 20h et les mercredis de 18h à 20h.</a:t>
            </a:r>
            <a:endParaRPr lang="fr-FR" sz="1800" kern="150" dirty="0">
              <a:effectLst/>
              <a:latin typeface="Times New Roman" panose="02020603050405020304" pitchFamily="18" charset="0"/>
              <a:ea typeface="SimSun" panose="02010600030101010101" pitchFamily="2" charset="-122"/>
              <a:cs typeface="Times New Roman" panose="02020603050405020304" pitchFamily="18" charset="0"/>
            </a:endParaRPr>
          </a:p>
          <a:p>
            <a:pPr marL="0" indent="0" algn="just">
              <a:lnSpc>
                <a:spcPct val="115000"/>
              </a:lnSpc>
              <a:spcBef>
                <a:spcPts val="0"/>
              </a:spcBef>
              <a:spcAft>
                <a:spcPts val="0"/>
              </a:spcAft>
              <a:buFontTx/>
              <a:buNone/>
            </a:pPr>
            <a:r>
              <a:rPr lang="fr-FR" sz="1800" kern="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 un archer ou archère est intéressé par l'encadrement pour venir étoffer notre équipe, vous pouvez bien sûr venir nous en parler.</a:t>
            </a:r>
            <a:endParaRPr lang="fr-FR" sz="1800" kern="150" dirty="0">
              <a:effectLst/>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260362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390900" y="658813"/>
            <a:ext cx="3163888" cy="2373312"/>
          </a:xfrm>
        </p:spPr>
      </p:sp>
      <p:sp>
        <p:nvSpPr>
          <p:cNvPr id="3" name="Espace réservé des notes 2"/>
          <p:cNvSpPr>
            <a:spLocks noGrp="1"/>
          </p:cNvSpPr>
          <p:nvPr>
            <p:ph type="body" idx="1"/>
          </p:nvPr>
        </p:nvSpPr>
        <p:spPr>
          <a:xfrm>
            <a:off x="329184" y="3262515"/>
            <a:ext cx="9153144" cy="2635264"/>
          </a:xfrm>
        </p:spPr>
        <p:txBody>
          <a:bodyPr/>
          <a:lstStyle/>
          <a:p>
            <a:pPr indent="450215" algn="just">
              <a:lnSpc>
                <a:spcPct val="115000"/>
              </a:lnSpc>
              <a:spcBef>
                <a:spcPts val="600"/>
              </a:spcBef>
              <a:spcAft>
                <a:spcPts val="600"/>
              </a:spcAft>
            </a:pPr>
            <a:r>
              <a:rPr lang="fr-FR" sz="2000" kern="1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 kits complets sont à mis gratuitement à la disposition de tous les jeunes et de tous les adultes débutants, moyennant caution, cela facilite la tâche des encadrants, chaque archer arrive avec son kit et prend son arc dans le local, je pense que nous continuerons la saison prochaine. Des kits sont également à la location pour les adultes à partir de la deuxième année de tir et qui ne possèdent pas leur propre matériel, L'ensemble de ces kits sont récupérés par les encadrants en la fin de saison, et les chèques de caution rendus.</a:t>
            </a:r>
            <a:endParaRPr lang="fr-FR" sz="2000" kern="15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fr-FR" dirty="0"/>
          </a:p>
        </p:txBody>
      </p:sp>
    </p:spTree>
    <p:extLst>
      <p:ext uri="{BB962C8B-B14F-4D97-AF65-F5344CB8AC3E}">
        <p14:creationId xmlns:p14="http://schemas.microsoft.com/office/powerpoint/2010/main" val="3795484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55928" y="1237197"/>
            <a:ext cx="8567182" cy="2631887"/>
          </a:xfrm>
        </p:spPr>
        <p:txBody>
          <a:bodyPr anchor="b"/>
          <a:lstStyle>
            <a:lvl1pPr algn="ctr">
              <a:defRPr sz="6614"/>
            </a:lvl1pPr>
          </a:lstStyle>
          <a:p>
            <a:r>
              <a:rPr lang="fr-FR"/>
              <a:t>Modifiez le style du titre</a:t>
            </a:r>
            <a:endParaRPr lang="en-US" dirty="0"/>
          </a:p>
        </p:txBody>
      </p:sp>
      <p:sp>
        <p:nvSpPr>
          <p:cNvPr id="3" name="Subtitle 2"/>
          <p:cNvSpPr>
            <a:spLocks noGrp="1"/>
          </p:cNvSpPr>
          <p:nvPr>
            <p:ph type="subTitle" idx="1"/>
          </p:nvPr>
        </p:nvSpPr>
        <p:spPr>
          <a:xfrm>
            <a:off x="1259880" y="3970580"/>
            <a:ext cx="7559279"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3DA5D1AB-1A60-4EE1-A67B-2C5148471DD4}" type="datetime1">
              <a:rPr lang="en-US" smtClean="0"/>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574238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8FBA089-CF7B-4DC0-BB6C-B7636C9E6A3A}" type="datetime1">
              <a:rPr lang="en-US" smtClean="0"/>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3838224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2812" y="402483"/>
            <a:ext cx="2173293" cy="6406475"/>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92934" y="402483"/>
            <a:ext cx="6393890" cy="640647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79E1914-AAED-4732-86B6-706E6B80B195}" type="datetime1">
              <a:rPr lang="en-US" smtClean="0"/>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705774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55928" y="1237198"/>
            <a:ext cx="8567183" cy="2631886"/>
          </a:xfrm>
        </p:spPr>
        <p:txBody>
          <a:bodyPr anchor="b"/>
          <a:lstStyle>
            <a:lvl1pPr algn="ctr">
              <a:defRPr sz="6613"/>
            </a:lvl1pPr>
          </a:lstStyle>
          <a:p>
            <a:r>
              <a:rPr lang="fr-FR"/>
              <a:t>Modifiez le style du titre</a:t>
            </a:r>
            <a:endParaRPr lang="en-US" dirty="0"/>
          </a:p>
        </p:txBody>
      </p:sp>
      <p:sp>
        <p:nvSpPr>
          <p:cNvPr id="3" name="Subtitle 2"/>
          <p:cNvSpPr>
            <a:spLocks noGrp="1"/>
          </p:cNvSpPr>
          <p:nvPr>
            <p:ph type="subTitle" idx="1"/>
          </p:nvPr>
        </p:nvSpPr>
        <p:spPr>
          <a:xfrm>
            <a:off x="1259881" y="3970580"/>
            <a:ext cx="7559278" cy="1825171"/>
          </a:xfrm>
        </p:spPr>
        <p:txBody>
          <a:bodyPr/>
          <a:lstStyle>
            <a:lvl1pPr marL="0" indent="0" algn="ctr">
              <a:buNone/>
              <a:defRPr sz="2646"/>
            </a:lvl1pPr>
            <a:lvl2pPr marL="503953" indent="0" algn="ctr">
              <a:buNone/>
              <a:defRPr sz="2205"/>
            </a:lvl2pPr>
            <a:lvl3pPr marL="1007904" indent="0" algn="ctr">
              <a:buNone/>
              <a:defRPr sz="1984"/>
            </a:lvl3pPr>
            <a:lvl4pPr marL="1511857" indent="0" algn="ctr">
              <a:buNone/>
              <a:defRPr sz="1764"/>
            </a:lvl4pPr>
            <a:lvl5pPr marL="2015809" indent="0" algn="ctr">
              <a:buNone/>
              <a:defRPr sz="1764"/>
            </a:lvl5pPr>
            <a:lvl6pPr marL="2519761" indent="0" algn="ctr">
              <a:buNone/>
              <a:defRPr sz="1764"/>
            </a:lvl6pPr>
            <a:lvl7pPr marL="3023713" indent="0" algn="ctr">
              <a:buNone/>
              <a:defRPr sz="1764"/>
            </a:lvl7pPr>
            <a:lvl8pPr marL="3527666" indent="0" algn="ctr">
              <a:buNone/>
              <a:defRPr sz="1764"/>
            </a:lvl8pPr>
            <a:lvl9pPr marL="4031617" indent="0" algn="ctr">
              <a:buNone/>
              <a:defRPr sz="1764"/>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lvl="0"/>
            <a:fld id="{34E6E714-B778-4C16-A442-F581D7D3B548}" type="datetime1">
              <a:rPr lang="en-US" smtClean="0"/>
              <a:t>10/10/2022</a:t>
            </a:fld>
            <a:endParaRPr lang="fr-FR"/>
          </a:p>
        </p:txBody>
      </p:sp>
      <p:sp>
        <p:nvSpPr>
          <p:cNvPr id="5" name="Footer Placeholder 4"/>
          <p:cNvSpPr>
            <a:spLocks noGrp="1"/>
          </p:cNvSpPr>
          <p:nvPr>
            <p:ph type="ftr" sz="quarter" idx="11"/>
          </p:nvPr>
        </p:nvSpPr>
        <p:spPr/>
        <p:txBody>
          <a:bodyPr/>
          <a:lstStyle/>
          <a:p>
            <a:pPr lvl="0"/>
            <a:endParaRPr lang="fr-FR"/>
          </a:p>
        </p:txBody>
      </p:sp>
      <p:sp>
        <p:nvSpPr>
          <p:cNvPr id="6" name="Slide Number Placeholder 5"/>
          <p:cNvSpPr>
            <a:spLocks noGrp="1"/>
          </p:cNvSpPr>
          <p:nvPr>
            <p:ph type="sldNum" sz="quarter" idx="12"/>
          </p:nvPr>
        </p:nvSpPr>
        <p:spPr/>
        <p:txBody>
          <a:bodyPr/>
          <a:lstStyle/>
          <a:p>
            <a:pPr lvl="0"/>
            <a:fld id="{46DC1AEA-C5D7-40FD-9AB3-9D4FB7493D54}" type="slidenum">
              <a:rPr lang="fr-FR" smtClean="0"/>
              <a:t>‹N°›</a:t>
            </a:fld>
            <a:endParaRPr lang="fr-FR"/>
          </a:p>
        </p:txBody>
      </p:sp>
    </p:spTree>
    <p:extLst>
      <p:ext uri="{BB962C8B-B14F-4D97-AF65-F5344CB8AC3E}">
        <p14:creationId xmlns:p14="http://schemas.microsoft.com/office/powerpoint/2010/main" val="810454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lvl="0"/>
            <a:fld id="{427346FB-F4FA-4EAB-AE60-F52D0958DE12}" type="datetime1">
              <a:rPr lang="en-US" smtClean="0"/>
              <a:t>10/10/2022</a:t>
            </a:fld>
            <a:endParaRPr lang="fr-FR"/>
          </a:p>
        </p:txBody>
      </p:sp>
      <p:sp>
        <p:nvSpPr>
          <p:cNvPr id="5" name="Footer Placeholder 4"/>
          <p:cNvSpPr>
            <a:spLocks noGrp="1"/>
          </p:cNvSpPr>
          <p:nvPr>
            <p:ph type="ftr" sz="quarter" idx="11"/>
          </p:nvPr>
        </p:nvSpPr>
        <p:spPr/>
        <p:txBody>
          <a:bodyPr/>
          <a:lstStyle/>
          <a:p>
            <a:pPr lvl="0"/>
            <a:endParaRPr lang="fr-FR"/>
          </a:p>
        </p:txBody>
      </p:sp>
      <p:sp>
        <p:nvSpPr>
          <p:cNvPr id="6" name="Slide Number Placeholder 5"/>
          <p:cNvSpPr>
            <a:spLocks noGrp="1"/>
          </p:cNvSpPr>
          <p:nvPr>
            <p:ph type="sldNum" sz="quarter" idx="12"/>
          </p:nvPr>
        </p:nvSpPr>
        <p:spPr/>
        <p:txBody>
          <a:bodyPr/>
          <a:lstStyle/>
          <a:p>
            <a:pPr lvl="0"/>
            <a:fld id="{424612B2-327F-4DC2-8A1E-D4D47FC25EB1}" type="slidenum">
              <a:rPr lang="fr-FR" smtClean="0"/>
              <a:t>‹N°›</a:t>
            </a:fld>
            <a:endParaRPr lang="fr-FR"/>
          </a:p>
        </p:txBody>
      </p:sp>
    </p:spTree>
    <p:extLst>
      <p:ext uri="{BB962C8B-B14F-4D97-AF65-F5344CB8AC3E}">
        <p14:creationId xmlns:p14="http://schemas.microsoft.com/office/powerpoint/2010/main" val="2566928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7685" y="1884672"/>
            <a:ext cx="8693170" cy="3144614"/>
          </a:xfrm>
        </p:spPr>
        <p:txBody>
          <a:bodyPr anchor="b"/>
          <a:lstStyle>
            <a:lvl1pPr>
              <a:defRPr sz="6613"/>
            </a:lvl1pPr>
          </a:lstStyle>
          <a:p>
            <a:r>
              <a:rPr lang="fr-FR"/>
              <a:t>Modifiez le style du titre</a:t>
            </a:r>
            <a:endParaRPr lang="en-US" dirty="0"/>
          </a:p>
        </p:txBody>
      </p:sp>
      <p:sp>
        <p:nvSpPr>
          <p:cNvPr id="3" name="Text Placeholder 2"/>
          <p:cNvSpPr>
            <a:spLocks noGrp="1"/>
          </p:cNvSpPr>
          <p:nvPr>
            <p:ph type="body" idx="1"/>
          </p:nvPr>
        </p:nvSpPr>
        <p:spPr>
          <a:xfrm>
            <a:off x="687685" y="5059034"/>
            <a:ext cx="8693170" cy="1653678"/>
          </a:xfrm>
        </p:spPr>
        <p:txBody>
          <a:bodyPr/>
          <a:lstStyle>
            <a:lvl1pPr marL="0" indent="0">
              <a:buNone/>
              <a:defRPr sz="2646">
                <a:solidFill>
                  <a:schemeClr val="tx1"/>
                </a:solidFill>
              </a:defRPr>
            </a:lvl1pPr>
            <a:lvl2pPr marL="503953" indent="0">
              <a:buNone/>
              <a:defRPr sz="2205">
                <a:solidFill>
                  <a:schemeClr val="tx1">
                    <a:tint val="75000"/>
                  </a:schemeClr>
                </a:solidFill>
              </a:defRPr>
            </a:lvl2pPr>
            <a:lvl3pPr marL="1007904" indent="0">
              <a:buNone/>
              <a:defRPr sz="1984">
                <a:solidFill>
                  <a:schemeClr val="tx1">
                    <a:tint val="75000"/>
                  </a:schemeClr>
                </a:solidFill>
              </a:defRPr>
            </a:lvl3pPr>
            <a:lvl4pPr marL="1511857" indent="0">
              <a:buNone/>
              <a:defRPr sz="1764">
                <a:solidFill>
                  <a:schemeClr val="tx1">
                    <a:tint val="75000"/>
                  </a:schemeClr>
                </a:solidFill>
              </a:defRPr>
            </a:lvl4pPr>
            <a:lvl5pPr marL="2015809" indent="0">
              <a:buNone/>
              <a:defRPr sz="1764">
                <a:solidFill>
                  <a:schemeClr val="tx1">
                    <a:tint val="75000"/>
                  </a:schemeClr>
                </a:solidFill>
              </a:defRPr>
            </a:lvl5pPr>
            <a:lvl6pPr marL="2519761" indent="0">
              <a:buNone/>
              <a:defRPr sz="1764">
                <a:solidFill>
                  <a:schemeClr val="tx1">
                    <a:tint val="75000"/>
                  </a:schemeClr>
                </a:solidFill>
              </a:defRPr>
            </a:lvl6pPr>
            <a:lvl7pPr marL="3023713" indent="0">
              <a:buNone/>
              <a:defRPr sz="1764">
                <a:solidFill>
                  <a:schemeClr val="tx1">
                    <a:tint val="75000"/>
                  </a:schemeClr>
                </a:solidFill>
              </a:defRPr>
            </a:lvl7pPr>
            <a:lvl8pPr marL="3527666" indent="0">
              <a:buNone/>
              <a:defRPr sz="1764">
                <a:solidFill>
                  <a:schemeClr val="tx1">
                    <a:tint val="75000"/>
                  </a:schemeClr>
                </a:solidFill>
              </a:defRPr>
            </a:lvl8pPr>
            <a:lvl9pPr marL="4031617" indent="0">
              <a:buNone/>
              <a:defRPr sz="1764">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pPr lvl="0"/>
            <a:fld id="{19EA0220-36D0-48BD-8E5B-DE00C0649FBE}" type="datetime1">
              <a:rPr lang="en-US" smtClean="0"/>
              <a:t>10/10/2022</a:t>
            </a:fld>
            <a:endParaRPr lang="fr-FR"/>
          </a:p>
        </p:txBody>
      </p:sp>
      <p:sp>
        <p:nvSpPr>
          <p:cNvPr id="5" name="Footer Placeholder 4"/>
          <p:cNvSpPr>
            <a:spLocks noGrp="1"/>
          </p:cNvSpPr>
          <p:nvPr>
            <p:ph type="ftr" sz="quarter" idx="11"/>
          </p:nvPr>
        </p:nvSpPr>
        <p:spPr/>
        <p:txBody>
          <a:bodyPr/>
          <a:lstStyle/>
          <a:p>
            <a:pPr lvl="0"/>
            <a:endParaRPr lang="fr-FR"/>
          </a:p>
        </p:txBody>
      </p:sp>
      <p:sp>
        <p:nvSpPr>
          <p:cNvPr id="6" name="Slide Number Placeholder 5"/>
          <p:cNvSpPr>
            <a:spLocks noGrp="1"/>
          </p:cNvSpPr>
          <p:nvPr>
            <p:ph type="sldNum" sz="quarter" idx="12"/>
          </p:nvPr>
        </p:nvSpPr>
        <p:spPr/>
        <p:txBody>
          <a:bodyPr/>
          <a:lstStyle/>
          <a:p>
            <a:pPr lvl="0"/>
            <a:fld id="{24A39DC3-ED41-4F80-99F8-D0B2F96E8E67}" type="slidenum">
              <a:rPr lang="fr-FR" smtClean="0"/>
              <a:t>‹N°›</a:t>
            </a:fld>
            <a:endParaRPr lang="fr-FR"/>
          </a:p>
        </p:txBody>
      </p:sp>
    </p:spTree>
    <p:extLst>
      <p:ext uri="{BB962C8B-B14F-4D97-AF65-F5344CB8AC3E}">
        <p14:creationId xmlns:p14="http://schemas.microsoft.com/office/powerpoint/2010/main" val="2632768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92935" y="2012413"/>
            <a:ext cx="4283591" cy="479654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102513" y="2012413"/>
            <a:ext cx="4283591" cy="479654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lvl="0"/>
            <a:fld id="{69F0EBA8-C40B-4FB0-8B5A-E1EF323EA049}" type="datetime1">
              <a:rPr lang="en-US" smtClean="0"/>
              <a:t>10/10/2022</a:t>
            </a:fld>
            <a:endParaRPr lang="fr-FR"/>
          </a:p>
        </p:txBody>
      </p:sp>
      <p:sp>
        <p:nvSpPr>
          <p:cNvPr id="6" name="Footer Placeholder 5"/>
          <p:cNvSpPr>
            <a:spLocks noGrp="1"/>
          </p:cNvSpPr>
          <p:nvPr>
            <p:ph type="ftr" sz="quarter" idx="11"/>
          </p:nvPr>
        </p:nvSpPr>
        <p:spPr/>
        <p:txBody>
          <a:bodyPr/>
          <a:lstStyle/>
          <a:p>
            <a:pPr lvl="0"/>
            <a:endParaRPr lang="fr-FR"/>
          </a:p>
        </p:txBody>
      </p:sp>
      <p:sp>
        <p:nvSpPr>
          <p:cNvPr id="7" name="Slide Number Placeholder 6"/>
          <p:cNvSpPr>
            <a:spLocks noGrp="1"/>
          </p:cNvSpPr>
          <p:nvPr>
            <p:ph type="sldNum" sz="quarter" idx="12"/>
          </p:nvPr>
        </p:nvSpPr>
        <p:spPr/>
        <p:txBody>
          <a:bodyPr/>
          <a:lstStyle/>
          <a:p>
            <a:pPr lvl="0"/>
            <a:fld id="{750E08D2-0389-4F33-A6BA-E39B6BDF1432}" type="slidenum">
              <a:rPr lang="fr-FR" smtClean="0"/>
              <a:t>‹N°›</a:t>
            </a:fld>
            <a:endParaRPr lang="fr-FR"/>
          </a:p>
        </p:txBody>
      </p:sp>
    </p:spTree>
    <p:extLst>
      <p:ext uri="{BB962C8B-B14F-4D97-AF65-F5344CB8AC3E}">
        <p14:creationId xmlns:p14="http://schemas.microsoft.com/office/powerpoint/2010/main" val="1077562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94248" y="402485"/>
            <a:ext cx="8693170" cy="1461187"/>
          </a:xfrm>
        </p:spPr>
        <p:txBody>
          <a:bodyPr/>
          <a:lstStyle/>
          <a:p>
            <a:r>
              <a:rPr lang="fr-FR"/>
              <a:t>Modifiez le style du titre</a:t>
            </a:r>
            <a:endParaRPr lang="en-US" dirty="0"/>
          </a:p>
        </p:txBody>
      </p:sp>
      <p:sp>
        <p:nvSpPr>
          <p:cNvPr id="3" name="Text Placeholder 2"/>
          <p:cNvSpPr>
            <a:spLocks noGrp="1"/>
          </p:cNvSpPr>
          <p:nvPr>
            <p:ph type="body" idx="1"/>
          </p:nvPr>
        </p:nvSpPr>
        <p:spPr>
          <a:xfrm>
            <a:off x="694248" y="1853172"/>
            <a:ext cx="4263905" cy="908210"/>
          </a:xfrm>
        </p:spPr>
        <p:txBody>
          <a:bodyPr anchor="b"/>
          <a:lstStyle>
            <a:lvl1pPr marL="0" indent="0">
              <a:buNone/>
              <a:defRPr sz="2646" b="1"/>
            </a:lvl1pPr>
            <a:lvl2pPr marL="503953" indent="0">
              <a:buNone/>
              <a:defRPr sz="2205" b="1"/>
            </a:lvl2pPr>
            <a:lvl3pPr marL="1007904" indent="0">
              <a:buNone/>
              <a:defRPr sz="1984" b="1"/>
            </a:lvl3pPr>
            <a:lvl4pPr marL="1511857" indent="0">
              <a:buNone/>
              <a:defRPr sz="1764" b="1"/>
            </a:lvl4pPr>
            <a:lvl5pPr marL="2015809" indent="0">
              <a:buNone/>
              <a:defRPr sz="1764" b="1"/>
            </a:lvl5pPr>
            <a:lvl6pPr marL="2519761" indent="0">
              <a:buNone/>
              <a:defRPr sz="1764" b="1"/>
            </a:lvl6pPr>
            <a:lvl7pPr marL="3023713" indent="0">
              <a:buNone/>
              <a:defRPr sz="1764" b="1"/>
            </a:lvl7pPr>
            <a:lvl8pPr marL="3527666" indent="0">
              <a:buNone/>
              <a:defRPr sz="1764" b="1"/>
            </a:lvl8pPr>
            <a:lvl9pPr marL="4031617" indent="0">
              <a:buNone/>
              <a:defRPr sz="1764" b="1"/>
            </a:lvl9pPr>
          </a:lstStyle>
          <a:p>
            <a:pPr lvl="0"/>
            <a:r>
              <a:rPr lang="fr-FR"/>
              <a:t>Modifier les styles du texte du masque</a:t>
            </a:r>
          </a:p>
        </p:txBody>
      </p:sp>
      <p:sp>
        <p:nvSpPr>
          <p:cNvPr id="4" name="Content Placeholder 3"/>
          <p:cNvSpPr>
            <a:spLocks noGrp="1"/>
          </p:cNvSpPr>
          <p:nvPr>
            <p:ph sz="half" idx="2"/>
          </p:nvPr>
        </p:nvSpPr>
        <p:spPr>
          <a:xfrm>
            <a:off x="694248" y="2761382"/>
            <a:ext cx="4263905" cy="406157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102514" y="1853172"/>
            <a:ext cx="4284904" cy="908210"/>
          </a:xfrm>
        </p:spPr>
        <p:txBody>
          <a:bodyPr anchor="b"/>
          <a:lstStyle>
            <a:lvl1pPr marL="0" indent="0">
              <a:buNone/>
              <a:defRPr sz="2646" b="1"/>
            </a:lvl1pPr>
            <a:lvl2pPr marL="503953" indent="0">
              <a:buNone/>
              <a:defRPr sz="2205" b="1"/>
            </a:lvl2pPr>
            <a:lvl3pPr marL="1007904" indent="0">
              <a:buNone/>
              <a:defRPr sz="1984" b="1"/>
            </a:lvl3pPr>
            <a:lvl4pPr marL="1511857" indent="0">
              <a:buNone/>
              <a:defRPr sz="1764" b="1"/>
            </a:lvl4pPr>
            <a:lvl5pPr marL="2015809" indent="0">
              <a:buNone/>
              <a:defRPr sz="1764" b="1"/>
            </a:lvl5pPr>
            <a:lvl6pPr marL="2519761" indent="0">
              <a:buNone/>
              <a:defRPr sz="1764" b="1"/>
            </a:lvl6pPr>
            <a:lvl7pPr marL="3023713" indent="0">
              <a:buNone/>
              <a:defRPr sz="1764" b="1"/>
            </a:lvl7pPr>
            <a:lvl8pPr marL="3527666" indent="0">
              <a:buNone/>
              <a:defRPr sz="1764" b="1"/>
            </a:lvl8pPr>
            <a:lvl9pPr marL="4031617" indent="0">
              <a:buNone/>
              <a:defRPr sz="1764" b="1"/>
            </a:lvl9pPr>
          </a:lstStyle>
          <a:p>
            <a:pPr lvl="0"/>
            <a:r>
              <a:rPr lang="fr-FR"/>
              <a:t>Modifier les styles du texte du masque</a:t>
            </a:r>
          </a:p>
        </p:txBody>
      </p:sp>
      <p:sp>
        <p:nvSpPr>
          <p:cNvPr id="6" name="Content Placeholder 5"/>
          <p:cNvSpPr>
            <a:spLocks noGrp="1"/>
          </p:cNvSpPr>
          <p:nvPr>
            <p:ph sz="quarter" idx="4"/>
          </p:nvPr>
        </p:nvSpPr>
        <p:spPr>
          <a:xfrm>
            <a:off x="5102514" y="2761382"/>
            <a:ext cx="4284904" cy="406157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lvl="0"/>
            <a:fld id="{B1E2D7F0-5A7E-4F2F-B509-4CD441A3C967}" type="datetime1">
              <a:rPr lang="en-US" smtClean="0"/>
              <a:t>10/10/2022</a:t>
            </a:fld>
            <a:endParaRPr lang="fr-FR"/>
          </a:p>
        </p:txBody>
      </p:sp>
      <p:sp>
        <p:nvSpPr>
          <p:cNvPr id="8" name="Footer Placeholder 7"/>
          <p:cNvSpPr>
            <a:spLocks noGrp="1"/>
          </p:cNvSpPr>
          <p:nvPr>
            <p:ph type="ftr" sz="quarter" idx="11"/>
          </p:nvPr>
        </p:nvSpPr>
        <p:spPr/>
        <p:txBody>
          <a:bodyPr/>
          <a:lstStyle/>
          <a:p>
            <a:pPr lvl="0"/>
            <a:endParaRPr lang="fr-FR"/>
          </a:p>
        </p:txBody>
      </p:sp>
      <p:sp>
        <p:nvSpPr>
          <p:cNvPr id="9" name="Slide Number Placeholder 8"/>
          <p:cNvSpPr>
            <a:spLocks noGrp="1"/>
          </p:cNvSpPr>
          <p:nvPr>
            <p:ph type="sldNum" sz="quarter" idx="12"/>
          </p:nvPr>
        </p:nvSpPr>
        <p:spPr/>
        <p:txBody>
          <a:bodyPr/>
          <a:lstStyle/>
          <a:p>
            <a:pPr lvl="0"/>
            <a:fld id="{15B8EF50-A26B-413B-BDB1-8D4DBC9396C3}" type="slidenum">
              <a:rPr lang="fr-FR" smtClean="0"/>
              <a:t>‹N°›</a:t>
            </a:fld>
            <a:endParaRPr lang="fr-FR"/>
          </a:p>
        </p:txBody>
      </p:sp>
    </p:spTree>
    <p:extLst>
      <p:ext uri="{BB962C8B-B14F-4D97-AF65-F5344CB8AC3E}">
        <p14:creationId xmlns:p14="http://schemas.microsoft.com/office/powerpoint/2010/main" val="3076150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lvl="0"/>
            <a:fld id="{25BA9CF0-7EE0-4EC9-BC4A-188E7E6E14CF}" type="datetime1">
              <a:rPr lang="en-US" smtClean="0"/>
              <a:t>10/10/2022</a:t>
            </a:fld>
            <a:endParaRPr lang="fr-FR"/>
          </a:p>
        </p:txBody>
      </p:sp>
      <p:sp>
        <p:nvSpPr>
          <p:cNvPr id="4" name="Footer Placeholder 3"/>
          <p:cNvSpPr>
            <a:spLocks noGrp="1"/>
          </p:cNvSpPr>
          <p:nvPr>
            <p:ph type="ftr" sz="quarter" idx="11"/>
          </p:nvPr>
        </p:nvSpPr>
        <p:spPr/>
        <p:txBody>
          <a:bodyPr/>
          <a:lstStyle/>
          <a:p>
            <a:pPr lvl="0"/>
            <a:endParaRPr lang="fr-FR"/>
          </a:p>
        </p:txBody>
      </p:sp>
      <p:sp>
        <p:nvSpPr>
          <p:cNvPr id="5" name="Slide Number Placeholder 4"/>
          <p:cNvSpPr>
            <a:spLocks noGrp="1"/>
          </p:cNvSpPr>
          <p:nvPr>
            <p:ph type="sldNum" sz="quarter" idx="12"/>
          </p:nvPr>
        </p:nvSpPr>
        <p:spPr/>
        <p:txBody>
          <a:bodyPr/>
          <a:lstStyle/>
          <a:p>
            <a:pPr lvl="0"/>
            <a:fld id="{F14AE289-BE51-4189-AB05-8CCF303FC7C6}" type="slidenum">
              <a:rPr lang="fr-FR" smtClean="0"/>
              <a:t>‹N°›</a:t>
            </a:fld>
            <a:endParaRPr lang="fr-FR"/>
          </a:p>
        </p:txBody>
      </p:sp>
    </p:spTree>
    <p:extLst>
      <p:ext uri="{BB962C8B-B14F-4D97-AF65-F5344CB8AC3E}">
        <p14:creationId xmlns:p14="http://schemas.microsoft.com/office/powerpoint/2010/main" val="2376911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4671BEF9-6D23-440E-9802-1DBB83914D2E}" type="datetime1">
              <a:rPr lang="en-US" smtClean="0"/>
              <a:t>10/10/2022</a:t>
            </a:fld>
            <a:endParaRPr lang="fr-FR"/>
          </a:p>
        </p:txBody>
      </p:sp>
      <p:sp>
        <p:nvSpPr>
          <p:cNvPr id="3" name="Footer Placeholder 2"/>
          <p:cNvSpPr>
            <a:spLocks noGrp="1"/>
          </p:cNvSpPr>
          <p:nvPr>
            <p:ph type="ftr" sz="quarter" idx="11"/>
          </p:nvPr>
        </p:nvSpPr>
        <p:spPr/>
        <p:txBody>
          <a:bodyPr/>
          <a:lstStyle/>
          <a:p>
            <a:pPr lvl="0"/>
            <a:endParaRPr lang="fr-FR"/>
          </a:p>
        </p:txBody>
      </p:sp>
      <p:sp>
        <p:nvSpPr>
          <p:cNvPr id="4" name="Slide Number Placeholder 3"/>
          <p:cNvSpPr>
            <a:spLocks noGrp="1"/>
          </p:cNvSpPr>
          <p:nvPr>
            <p:ph type="sldNum" sz="quarter" idx="12"/>
          </p:nvPr>
        </p:nvSpPr>
        <p:spPr/>
        <p:txBody>
          <a:bodyPr/>
          <a:lstStyle/>
          <a:p>
            <a:pPr lvl="0"/>
            <a:fld id="{5D5CA66E-1E4B-4AD1-8746-C2A0933DDC60}" type="slidenum">
              <a:rPr lang="fr-FR" smtClean="0"/>
              <a:t>‹N°›</a:t>
            </a:fld>
            <a:endParaRPr lang="fr-FR"/>
          </a:p>
        </p:txBody>
      </p:sp>
    </p:spTree>
    <p:extLst>
      <p:ext uri="{BB962C8B-B14F-4D97-AF65-F5344CB8AC3E}">
        <p14:creationId xmlns:p14="http://schemas.microsoft.com/office/powerpoint/2010/main" val="2052224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94247" y="503979"/>
            <a:ext cx="3250752" cy="1763924"/>
          </a:xfrm>
        </p:spPr>
        <p:txBody>
          <a:bodyPr anchor="b"/>
          <a:lstStyle>
            <a:lvl1pPr>
              <a:defRPr sz="3527"/>
            </a:lvl1pPr>
          </a:lstStyle>
          <a:p>
            <a:r>
              <a:rPr lang="fr-FR"/>
              <a:t>Modifiez le style du titre</a:t>
            </a:r>
            <a:endParaRPr lang="en-US" dirty="0"/>
          </a:p>
        </p:txBody>
      </p:sp>
      <p:sp>
        <p:nvSpPr>
          <p:cNvPr id="3" name="Content Placeholder 2"/>
          <p:cNvSpPr>
            <a:spLocks noGrp="1"/>
          </p:cNvSpPr>
          <p:nvPr>
            <p:ph idx="1"/>
          </p:nvPr>
        </p:nvSpPr>
        <p:spPr>
          <a:xfrm>
            <a:off x="4284905" y="1088454"/>
            <a:ext cx="5102512"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94247" y="2267903"/>
            <a:ext cx="3250752" cy="4201570"/>
          </a:xfrm>
        </p:spPr>
        <p:txBody>
          <a:bodyPr/>
          <a:lstStyle>
            <a:lvl1pPr marL="0" indent="0">
              <a:buNone/>
              <a:defRPr sz="1764"/>
            </a:lvl1pPr>
            <a:lvl2pPr marL="503953" indent="0">
              <a:buNone/>
              <a:defRPr sz="1544"/>
            </a:lvl2pPr>
            <a:lvl3pPr marL="1007904" indent="0">
              <a:buNone/>
              <a:defRPr sz="1322"/>
            </a:lvl3pPr>
            <a:lvl4pPr marL="1511857" indent="0">
              <a:buNone/>
              <a:defRPr sz="1102"/>
            </a:lvl4pPr>
            <a:lvl5pPr marL="2015809" indent="0">
              <a:buNone/>
              <a:defRPr sz="1102"/>
            </a:lvl5pPr>
            <a:lvl6pPr marL="2519761" indent="0">
              <a:buNone/>
              <a:defRPr sz="1102"/>
            </a:lvl6pPr>
            <a:lvl7pPr marL="3023713" indent="0">
              <a:buNone/>
              <a:defRPr sz="1102"/>
            </a:lvl7pPr>
            <a:lvl8pPr marL="3527666" indent="0">
              <a:buNone/>
              <a:defRPr sz="1102"/>
            </a:lvl8pPr>
            <a:lvl9pPr marL="4031617" indent="0">
              <a:buNone/>
              <a:defRPr sz="1102"/>
            </a:lvl9pPr>
          </a:lstStyle>
          <a:p>
            <a:pPr lvl="0"/>
            <a:r>
              <a:rPr lang="fr-FR"/>
              <a:t>Modifier les styles du texte du masque</a:t>
            </a:r>
          </a:p>
        </p:txBody>
      </p:sp>
      <p:sp>
        <p:nvSpPr>
          <p:cNvPr id="5" name="Date Placeholder 4"/>
          <p:cNvSpPr>
            <a:spLocks noGrp="1"/>
          </p:cNvSpPr>
          <p:nvPr>
            <p:ph type="dt" sz="half" idx="10"/>
          </p:nvPr>
        </p:nvSpPr>
        <p:spPr/>
        <p:txBody>
          <a:bodyPr/>
          <a:lstStyle/>
          <a:p>
            <a:pPr lvl="0"/>
            <a:fld id="{D9853A52-92D9-4A7E-AD1F-8E525919CBA4}" type="datetime1">
              <a:rPr lang="en-US" smtClean="0"/>
              <a:t>10/10/2022</a:t>
            </a:fld>
            <a:endParaRPr lang="fr-FR"/>
          </a:p>
        </p:txBody>
      </p:sp>
      <p:sp>
        <p:nvSpPr>
          <p:cNvPr id="6" name="Footer Placeholder 5"/>
          <p:cNvSpPr>
            <a:spLocks noGrp="1"/>
          </p:cNvSpPr>
          <p:nvPr>
            <p:ph type="ftr" sz="quarter" idx="11"/>
          </p:nvPr>
        </p:nvSpPr>
        <p:spPr/>
        <p:txBody>
          <a:bodyPr/>
          <a:lstStyle/>
          <a:p>
            <a:pPr lvl="0"/>
            <a:endParaRPr lang="fr-FR"/>
          </a:p>
        </p:txBody>
      </p:sp>
      <p:sp>
        <p:nvSpPr>
          <p:cNvPr id="7" name="Slide Number Placeholder 6"/>
          <p:cNvSpPr>
            <a:spLocks noGrp="1"/>
          </p:cNvSpPr>
          <p:nvPr>
            <p:ph type="sldNum" sz="quarter" idx="12"/>
          </p:nvPr>
        </p:nvSpPr>
        <p:spPr/>
        <p:txBody>
          <a:bodyPr/>
          <a:lstStyle/>
          <a:p>
            <a:pPr lvl="0"/>
            <a:fld id="{17BCD950-879C-4263-BA37-95DD74D6A8CE}" type="slidenum">
              <a:rPr lang="fr-FR" smtClean="0"/>
              <a:t>‹N°›</a:t>
            </a:fld>
            <a:endParaRPr lang="fr-FR"/>
          </a:p>
        </p:txBody>
      </p:sp>
    </p:spTree>
    <p:extLst>
      <p:ext uri="{BB962C8B-B14F-4D97-AF65-F5344CB8AC3E}">
        <p14:creationId xmlns:p14="http://schemas.microsoft.com/office/powerpoint/2010/main" val="2664067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E66A064-54D4-451A-9D10-D7B0E735FA4E}" type="datetime1">
              <a:rPr lang="en-US" smtClean="0"/>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894331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94247" y="503979"/>
            <a:ext cx="3250752" cy="1763924"/>
          </a:xfrm>
        </p:spPr>
        <p:txBody>
          <a:bodyPr anchor="b"/>
          <a:lstStyle>
            <a:lvl1pPr>
              <a:defRPr sz="3527"/>
            </a:lvl1pPr>
          </a:lstStyle>
          <a:p>
            <a:r>
              <a:rPr lang="fr-FR"/>
              <a:t>Modifiez le style du titre</a:t>
            </a:r>
            <a:endParaRPr lang="en-US" dirty="0"/>
          </a:p>
        </p:txBody>
      </p:sp>
      <p:sp>
        <p:nvSpPr>
          <p:cNvPr id="3" name="Picture Placeholder 2"/>
          <p:cNvSpPr>
            <a:spLocks noGrp="1" noChangeAspect="1"/>
          </p:cNvSpPr>
          <p:nvPr>
            <p:ph type="pic" idx="1"/>
          </p:nvPr>
        </p:nvSpPr>
        <p:spPr>
          <a:xfrm>
            <a:off x="4284905" y="1088454"/>
            <a:ext cx="5102512" cy="5372269"/>
          </a:xfrm>
        </p:spPr>
        <p:txBody>
          <a:bodyPr anchor="t"/>
          <a:lstStyle>
            <a:lvl1pPr marL="0" indent="0">
              <a:buNone/>
              <a:defRPr sz="3527"/>
            </a:lvl1pPr>
            <a:lvl2pPr marL="503953" indent="0">
              <a:buNone/>
              <a:defRPr sz="3086"/>
            </a:lvl2pPr>
            <a:lvl3pPr marL="1007904" indent="0">
              <a:buNone/>
              <a:defRPr sz="2646"/>
            </a:lvl3pPr>
            <a:lvl4pPr marL="1511857" indent="0">
              <a:buNone/>
              <a:defRPr sz="2205"/>
            </a:lvl4pPr>
            <a:lvl5pPr marL="2015809" indent="0">
              <a:buNone/>
              <a:defRPr sz="2205"/>
            </a:lvl5pPr>
            <a:lvl6pPr marL="2519761" indent="0">
              <a:buNone/>
              <a:defRPr sz="2205"/>
            </a:lvl6pPr>
            <a:lvl7pPr marL="3023713" indent="0">
              <a:buNone/>
              <a:defRPr sz="2205"/>
            </a:lvl7pPr>
            <a:lvl8pPr marL="3527666" indent="0">
              <a:buNone/>
              <a:defRPr sz="2205"/>
            </a:lvl8pPr>
            <a:lvl9pPr marL="4031617" indent="0">
              <a:buNone/>
              <a:defRPr sz="2205"/>
            </a:lvl9pPr>
          </a:lstStyle>
          <a:p>
            <a:r>
              <a:rPr lang="fr-FR"/>
              <a:t>Cliquez sur l'icône pour ajouter une image</a:t>
            </a:r>
            <a:endParaRPr lang="en-US" dirty="0"/>
          </a:p>
        </p:txBody>
      </p:sp>
      <p:sp>
        <p:nvSpPr>
          <p:cNvPr id="4" name="Text Placeholder 3"/>
          <p:cNvSpPr>
            <a:spLocks noGrp="1"/>
          </p:cNvSpPr>
          <p:nvPr>
            <p:ph type="body" sz="half" idx="2"/>
          </p:nvPr>
        </p:nvSpPr>
        <p:spPr>
          <a:xfrm>
            <a:off x="694247" y="2267903"/>
            <a:ext cx="3250752" cy="4201570"/>
          </a:xfrm>
        </p:spPr>
        <p:txBody>
          <a:bodyPr/>
          <a:lstStyle>
            <a:lvl1pPr marL="0" indent="0">
              <a:buNone/>
              <a:defRPr sz="1764"/>
            </a:lvl1pPr>
            <a:lvl2pPr marL="503953" indent="0">
              <a:buNone/>
              <a:defRPr sz="1544"/>
            </a:lvl2pPr>
            <a:lvl3pPr marL="1007904" indent="0">
              <a:buNone/>
              <a:defRPr sz="1322"/>
            </a:lvl3pPr>
            <a:lvl4pPr marL="1511857" indent="0">
              <a:buNone/>
              <a:defRPr sz="1102"/>
            </a:lvl4pPr>
            <a:lvl5pPr marL="2015809" indent="0">
              <a:buNone/>
              <a:defRPr sz="1102"/>
            </a:lvl5pPr>
            <a:lvl6pPr marL="2519761" indent="0">
              <a:buNone/>
              <a:defRPr sz="1102"/>
            </a:lvl6pPr>
            <a:lvl7pPr marL="3023713" indent="0">
              <a:buNone/>
              <a:defRPr sz="1102"/>
            </a:lvl7pPr>
            <a:lvl8pPr marL="3527666" indent="0">
              <a:buNone/>
              <a:defRPr sz="1102"/>
            </a:lvl8pPr>
            <a:lvl9pPr marL="4031617" indent="0">
              <a:buNone/>
              <a:defRPr sz="1102"/>
            </a:lvl9pPr>
          </a:lstStyle>
          <a:p>
            <a:pPr lvl="0"/>
            <a:r>
              <a:rPr lang="fr-FR"/>
              <a:t>Modifier les styles du texte du masque</a:t>
            </a:r>
          </a:p>
        </p:txBody>
      </p:sp>
      <p:sp>
        <p:nvSpPr>
          <p:cNvPr id="5" name="Date Placeholder 4"/>
          <p:cNvSpPr>
            <a:spLocks noGrp="1"/>
          </p:cNvSpPr>
          <p:nvPr>
            <p:ph type="dt" sz="half" idx="10"/>
          </p:nvPr>
        </p:nvSpPr>
        <p:spPr/>
        <p:txBody>
          <a:bodyPr/>
          <a:lstStyle/>
          <a:p>
            <a:pPr lvl="0"/>
            <a:fld id="{819AB793-5C8B-423C-A802-C868B6949A6A}" type="datetime1">
              <a:rPr lang="en-US" smtClean="0"/>
              <a:t>10/10/2022</a:t>
            </a:fld>
            <a:endParaRPr lang="fr-FR"/>
          </a:p>
        </p:txBody>
      </p:sp>
      <p:sp>
        <p:nvSpPr>
          <p:cNvPr id="6" name="Footer Placeholder 5"/>
          <p:cNvSpPr>
            <a:spLocks noGrp="1"/>
          </p:cNvSpPr>
          <p:nvPr>
            <p:ph type="ftr" sz="quarter" idx="11"/>
          </p:nvPr>
        </p:nvSpPr>
        <p:spPr/>
        <p:txBody>
          <a:bodyPr/>
          <a:lstStyle/>
          <a:p>
            <a:pPr lvl="0"/>
            <a:endParaRPr lang="fr-FR"/>
          </a:p>
        </p:txBody>
      </p:sp>
      <p:sp>
        <p:nvSpPr>
          <p:cNvPr id="7" name="Slide Number Placeholder 6"/>
          <p:cNvSpPr>
            <a:spLocks noGrp="1"/>
          </p:cNvSpPr>
          <p:nvPr>
            <p:ph type="sldNum" sz="quarter" idx="12"/>
          </p:nvPr>
        </p:nvSpPr>
        <p:spPr/>
        <p:txBody>
          <a:bodyPr/>
          <a:lstStyle/>
          <a:p>
            <a:pPr lvl="0"/>
            <a:fld id="{7028B70C-788C-4146-AB69-67449318B1CD}" type="slidenum">
              <a:rPr lang="fr-FR" smtClean="0"/>
              <a:t>‹N°›</a:t>
            </a:fld>
            <a:endParaRPr lang="fr-FR"/>
          </a:p>
        </p:txBody>
      </p:sp>
    </p:spTree>
    <p:extLst>
      <p:ext uri="{BB962C8B-B14F-4D97-AF65-F5344CB8AC3E}">
        <p14:creationId xmlns:p14="http://schemas.microsoft.com/office/powerpoint/2010/main" val="1807884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lvl="0"/>
            <a:fld id="{31A25F6B-0D3A-4452-9905-84EDC61DE4A1}" type="datetime1">
              <a:rPr lang="en-US" smtClean="0"/>
              <a:t>10/10/2022</a:t>
            </a:fld>
            <a:endParaRPr lang="fr-FR"/>
          </a:p>
        </p:txBody>
      </p:sp>
      <p:sp>
        <p:nvSpPr>
          <p:cNvPr id="5" name="Footer Placeholder 4"/>
          <p:cNvSpPr>
            <a:spLocks noGrp="1"/>
          </p:cNvSpPr>
          <p:nvPr>
            <p:ph type="ftr" sz="quarter" idx="11"/>
          </p:nvPr>
        </p:nvSpPr>
        <p:spPr/>
        <p:txBody>
          <a:bodyPr/>
          <a:lstStyle/>
          <a:p>
            <a:pPr lvl="0"/>
            <a:endParaRPr lang="fr-FR"/>
          </a:p>
        </p:txBody>
      </p:sp>
      <p:sp>
        <p:nvSpPr>
          <p:cNvPr id="6" name="Slide Number Placeholder 5"/>
          <p:cNvSpPr>
            <a:spLocks noGrp="1"/>
          </p:cNvSpPr>
          <p:nvPr>
            <p:ph type="sldNum" sz="quarter" idx="12"/>
          </p:nvPr>
        </p:nvSpPr>
        <p:spPr/>
        <p:txBody>
          <a:bodyPr/>
          <a:lstStyle/>
          <a:p>
            <a:pPr lvl="0"/>
            <a:fld id="{15328E01-CFB0-4DD9-AE77-A80CC5CA0A0C}" type="slidenum">
              <a:rPr lang="fr-FR" smtClean="0"/>
              <a:t>‹N°›</a:t>
            </a:fld>
            <a:endParaRPr lang="fr-FR"/>
          </a:p>
        </p:txBody>
      </p:sp>
    </p:spTree>
    <p:extLst>
      <p:ext uri="{BB962C8B-B14F-4D97-AF65-F5344CB8AC3E}">
        <p14:creationId xmlns:p14="http://schemas.microsoft.com/office/powerpoint/2010/main" val="950694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2813" y="402483"/>
            <a:ext cx="2173292" cy="6406475"/>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92934" y="402483"/>
            <a:ext cx="6393889" cy="640647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lvl="0"/>
            <a:fld id="{C6D827F4-32DC-4AFB-AA04-4DABCD886FDD}" type="datetime1">
              <a:rPr lang="en-US" smtClean="0"/>
              <a:t>10/10/2022</a:t>
            </a:fld>
            <a:endParaRPr lang="fr-FR"/>
          </a:p>
        </p:txBody>
      </p:sp>
      <p:sp>
        <p:nvSpPr>
          <p:cNvPr id="5" name="Footer Placeholder 4"/>
          <p:cNvSpPr>
            <a:spLocks noGrp="1"/>
          </p:cNvSpPr>
          <p:nvPr>
            <p:ph type="ftr" sz="quarter" idx="11"/>
          </p:nvPr>
        </p:nvSpPr>
        <p:spPr/>
        <p:txBody>
          <a:bodyPr/>
          <a:lstStyle/>
          <a:p>
            <a:pPr lvl="0"/>
            <a:endParaRPr lang="fr-FR"/>
          </a:p>
        </p:txBody>
      </p:sp>
      <p:sp>
        <p:nvSpPr>
          <p:cNvPr id="6" name="Slide Number Placeholder 5"/>
          <p:cNvSpPr>
            <a:spLocks noGrp="1"/>
          </p:cNvSpPr>
          <p:nvPr>
            <p:ph type="sldNum" sz="quarter" idx="12"/>
          </p:nvPr>
        </p:nvSpPr>
        <p:spPr/>
        <p:txBody>
          <a:bodyPr/>
          <a:lstStyle/>
          <a:p>
            <a:pPr lvl="0"/>
            <a:fld id="{A77FE809-8A8A-4A55-B0F7-ECBF4773BCCF}" type="slidenum">
              <a:rPr lang="fr-FR" smtClean="0"/>
              <a:t>‹N°›</a:t>
            </a:fld>
            <a:endParaRPr lang="fr-FR"/>
          </a:p>
        </p:txBody>
      </p:sp>
    </p:spTree>
    <p:extLst>
      <p:ext uri="{BB962C8B-B14F-4D97-AF65-F5344CB8AC3E}">
        <p14:creationId xmlns:p14="http://schemas.microsoft.com/office/powerpoint/2010/main" val="3235870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7685" y="1884671"/>
            <a:ext cx="8693170" cy="3144614"/>
          </a:xfrm>
        </p:spPr>
        <p:txBody>
          <a:bodyPr anchor="b"/>
          <a:lstStyle>
            <a:lvl1pPr>
              <a:defRPr sz="6614"/>
            </a:lvl1pPr>
          </a:lstStyle>
          <a:p>
            <a:r>
              <a:rPr lang="fr-FR"/>
              <a:t>Modifiez le style du titre</a:t>
            </a:r>
            <a:endParaRPr lang="en-US" dirty="0"/>
          </a:p>
        </p:txBody>
      </p:sp>
      <p:sp>
        <p:nvSpPr>
          <p:cNvPr id="3" name="Text Placeholder 2"/>
          <p:cNvSpPr>
            <a:spLocks noGrp="1"/>
          </p:cNvSpPr>
          <p:nvPr>
            <p:ph type="body" idx="1"/>
          </p:nvPr>
        </p:nvSpPr>
        <p:spPr>
          <a:xfrm>
            <a:off x="687685" y="5059035"/>
            <a:ext cx="8693170"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3636A618-66F4-42A2-AE9C-E79CC0850904}" type="datetime1">
              <a:rPr lang="en-US" smtClean="0"/>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645765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92934" y="2012414"/>
            <a:ext cx="4283591" cy="479654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102513" y="2012414"/>
            <a:ext cx="4283591" cy="479654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557B684-AE03-4338-BEE8-1DFDB59CB6AC}" type="datetime1">
              <a:rPr lang="en-US" smtClean="0"/>
              <a:t>10/10/2022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4073770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94247" y="402484"/>
            <a:ext cx="8693170" cy="1461188"/>
          </a:xfrm>
        </p:spPr>
        <p:txBody>
          <a:bodyPr/>
          <a:lstStyle/>
          <a:p>
            <a:r>
              <a:rPr lang="fr-FR"/>
              <a:t>Modifiez le style du titre</a:t>
            </a:r>
            <a:endParaRPr lang="en-US" dirty="0"/>
          </a:p>
        </p:txBody>
      </p:sp>
      <p:sp>
        <p:nvSpPr>
          <p:cNvPr id="3" name="Text Placeholder 2"/>
          <p:cNvSpPr>
            <a:spLocks noGrp="1"/>
          </p:cNvSpPr>
          <p:nvPr>
            <p:ph type="body" idx="1"/>
          </p:nvPr>
        </p:nvSpPr>
        <p:spPr>
          <a:xfrm>
            <a:off x="694248" y="1853171"/>
            <a:ext cx="4263905"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a:t>Modifier les styles du texte du masque</a:t>
            </a:r>
          </a:p>
        </p:txBody>
      </p:sp>
      <p:sp>
        <p:nvSpPr>
          <p:cNvPr id="4" name="Content Placeholder 3"/>
          <p:cNvSpPr>
            <a:spLocks noGrp="1"/>
          </p:cNvSpPr>
          <p:nvPr>
            <p:ph sz="half" idx="2"/>
          </p:nvPr>
        </p:nvSpPr>
        <p:spPr>
          <a:xfrm>
            <a:off x="694248" y="2761381"/>
            <a:ext cx="4263905" cy="40615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102514" y="1853171"/>
            <a:ext cx="4284904"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a:t>Modifier les styles du texte du masque</a:t>
            </a:r>
          </a:p>
        </p:txBody>
      </p:sp>
      <p:sp>
        <p:nvSpPr>
          <p:cNvPr id="6" name="Content Placeholder 5"/>
          <p:cNvSpPr>
            <a:spLocks noGrp="1"/>
          </p:cNvSpPr>
          <p:nvPr>
            <p:ph sz="quarter" idx="4"/>
          </p:nvPr>
        </p:nvSpPr>
        <p:spPr>
          <a:xfrm>
            <a:off x="5102514" y="2761381"/>
            <a:ext cx="4284904" cy="40615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6162A46-7F39-408F-8256-A31A85843D49}" type="datetime1">
              <a:rPr lang="en-US" smtClean="0"/>
              <a:t>10/10/2022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2548066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D237364-CA47-40FD-A797-FEA06AF87CE9}" type="datetime1">
              <a:rPr lang="en-US" smtClean="0"/>
              <a:t>10/10/2022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2101402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9327D-C6CF-4BE8-A4E8-6075DBF931F5}" type="datetime1">
              <a:rPr lang="en-US" smtClean="0"/>
              <a:t>10/10/2022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3991792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94247" y="503978"/>
            <a:ext cx="3250752" cy="1763924"/>
          </a:xfrm>
        </p:spPr>
        <p:txBody>
          <a:bodyPr anchor="b"/>
          <a:lstStyle>
            <a:lvl1pPr>
              <a:defRPr sz="3527"/>
            </a:lvl1pPr>
          </a:lstStyle>
          <a:p>
            <a:r>
              <a:rPr lang="fr-FR"/>
              <a:t>Modifiez le style du titre</a:t>
            </a:r>
            <a:endParaRPr lang="en-US" dirty="0"/>
          </a:p>
        </p:txBody>
      </p:sp>
      <p:sp>
        <p:nvSpPr>
          <p:cNvPr id="3" name="Content Placeholder 2"/>
          <p:cNvSpPr>
            <a:spLocks noGrp="1"/>
          </p:cNvSpPr>
          <p:nvPr>
            <p:ph idx="1"/>
          </p:nvPr>
        </p:nvSpPr>
        <p:spPr>
          <a:xfrm>
            <a:off x="4284904" y="1088455"/>
            <a:ext cx="5102513"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94247" y="2267902"/>
            <a:ext cx="3250752"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fr-FR"/>
              <a:t>Modifier les styles du texte du masque</a:t>
            </a:r>
          </a:p>
        </p:txBody>
      </p:sp>
      <p:sp>
        <p:nvSpPr>
          <p:cNvPr id="5" name="Date Placeholder 4"/>
          <p:cNvSpPr>
            <a:spLocks noGrp="1"/>
          </p:cNvSpPr>
          <p:nvPr>
            <p:ph type="dt" sz="half" idx="10"/>
          </p:nvPr>
        </p:nvSpPr>
        <p:spPr/>
        <p:txBody>
          <a:bodyPr/>
          <a:lstStyle/>
          <a:p>
            <a:fld id="{2BBF1F75-8365-431A-B295-85889A16A617}" type="datetime1">
              <a:rPr lang="en-US" smtClean="0"/>
              <a:t>10/10/2022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1301381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94247" y="503978"/>
            <a:ext cx="3250752" cy="1763924"/>
          </a:xfrm>
        </p:spPr>
        <p:txBody>
          <a:bodyPr anchor="b"/>
          <a:lstStyle>
            <a:lvl1pPr>
              <a:defRPr sz="3527"/>
            </a:lvl1pPr>
          </a:lstStyle>
          <a:p>
            <a:r>
              <a:rPr lang="fr-FR"/>
              <a:t>Modifiez le style du titre</a:t>
            </a:r>
            <a:endParaRPr lang="en-US" dirty="0"/>
          </a:p>
        </p:txBody>
      </p:sp>
      <p:sp>
        <p:nvSpPr>
          <p:cNvPr id="3" name="Picture Placeholder 2"/>
          <p:cNvSpPr>
            <a:spLocks noGrp="1" noChangeAspect="1"/>
          </p:cNvSpPr>
          <p:nvPr>
            <p:ph type="pic" idx="1"/>
          </p:nvPr>
        </p:nvSpPr>
        <p:spPr>
          <a:xfrm>
            <a:off x="4284904" y="1088455"/>
            <a:ext cx="5102513"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fr-FR"/>
              <a:t>Cliquez sur l'icône pour ajouter une image</a:t>
            </a:r>
            <a:endParaRPr lang="en-US" dirty="0"/>
          </a:p>
        </p:txBody>
      </p:sp>
      <p:sp>
        <p:nvSpPr>
          <p:cNvPr id="4" name="Text Placeholder 3"/>
          <p:cNvSpPr>
            <a:spLocks noGrp="1"/>
          </p:cNvSpPr>
          <p:nvPr>
            <p:ph type="body" sz="half" idx="2"/>
          </p:nvPr>
        </p:nvSpPr>
        <p:spPr>
          <a:xfrm>
            <a:off x="694247" y="2267902"/>
            <a:ext cx="3250752"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fr-FR"/>
              <a:t>Modifier les styles du texte du masque</a:t>
            </a:r>
          </a:p>
        </p:txBody>
      </p:sp>
      <p:sp>
        <p:nvSpPr>
          <p:cNvPr id="5" name="Date Placeholder 4"/>
          <p:cNvSpPr>
            <a:spLocks noGrp="1"/>
          </p:cNvSpPr>
          <p:nvPr>
            <p:ph type="dt" sz="half" idx="10"/>
          </p:nvPr>
        </p:nvSpPr>
        <p:spPr/>
        <p:txBody>
          <a:bodyPr/>
          <a:lstStyle/>
          <a:p>
            <a:fld id="{E508BE43-114C-41DF-B8FE-A6474A9EAAF3}" type="datetime1">
              <a:rPr lang="en-US" smtClean="0"/>
              <a:t>10/10/2022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a:t>
            </a:fld>
            <a:endParaRPr lang="en-US" dirty="0"/>
          </a:p>
        </p:txBody>
      </p:sp>
    </p:spTree>
    <p:extLst>
      <p:ext uri="{BB962C8B-B14F-4D97-AF65-F5344CB8AC3E}">
        <p14:creationId xmlns:p14="http://schemas.microsoft.com/office/powerpoint/2010/main" val="929399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2934" y="402484"/>
            <a:ext cx="8693170" cy="146118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92934" y="2012414"/>
            <a:ext cx="8693170" cy="4796544"/>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92934" y="7006700"/>
            <a:ext cx="2267784"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80D1D4DB-BDE7-48E1-BFBF-8D6B54ED4452}" type="datetime1">
              <a:rPr lang="en-US" smtClean="0"/>
              <a:t>10/10/2022</a:t>
            </a:fld>
            <a:endParaRPr lang="en-US" dirty="0"/>
          </a:p>
        </p:txBody>
      </p:sp>
      <p:sp>
        <p:nvSpPr>
          <p:cNvPr id="5" name="Footer Placeholder 4"/>
          <p:cNvSpPr>
            <a:spLocks noGrp="1"/>
          </p:cNvSpPr>
          <p:nvPr>
            <p:ph type="ftr" sz="quarter" idx="3"/>
          </p:nvPr>
        </p:nvSpPr>
        <p:spPr>
          <a:xfrm>
            <a:off x="3338682" y="7006700"/>
            <a:ext cx="3401675"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118320" y="7006700"/>
            <a:ext cx="2267784"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48F63A3B-78C7-47BE-AE5E-E10140E04643}" type="slidenum">
              <a:rPr lang="en-US" smtClean="0"/>
              <a:t>‹N°›</a:t>
            </a:fld>
            <a:endParaRPr lang="en-US" dirty="0"/>
          </a:p>
        </p:txBody>
      </p:sp>
    </p:spTree>
    <p:extLst>
      <p:ext uri="{BB962C8B-B14F-4D97-AF65-F5344CB8AC3E}">
        <p14:creationId xmlns:p14="http://schemas.microsoft.com/office/powerpoint/2010/main" val="130422182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2935" y="402485"/>
            <a:ext cx="8693170" cy="1461187"/>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92935" y="2012413"/>
            <a:ext cx="8693170" cy="4796544"/>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92934" y="7006701"/>
            <a:ext cx="2267783" cy="402482"/>
          </a:xfrm>
          <a:prstGeom prst="rect">
            <a:avLst/>
          </a:prstGeom>
        </p:spPr>
        <p:txBody>
          <a:bodyPr vert="horz" lIns="91440" tIns="45720" rIns="91440" bIns="45720" rtlCol="0" anchor="ctr"/>
          <a:lstStyle>
            <a:lvl1pPr algn="l">
              <a:defRPr sz="1322">
                <a:solidFill>
                  <a:schemeClr val="tx1">
                    <a:tint val="75000"/>
                  </a:schemeClr>
                </a:solidFill>
              </a:defRPr>
            </a:lvl1pPr>
          </a:lstStyle>
          <a:p>
            <a:pPr lvl="0"/>
            <a:fld id="{B28F5C7D-B047-4FFF-8EDA-D57DC6822998}" type="datetime1">
              <a:rPr lang="en-US" smtClean="0"/>
              <a:t>10/10/2022</a:t>
            </a:fld>
            <a:endParaRPr lang="fr-FR"/>
          </a:p>
        </p:txBody>
      </p:sp>
      <p:sp>
        <p:nvSpPr>
          <p:cNvPr id="5" name="Footer Placeholder 4"/>
          <p:cNvSpPr>
            <a:spLocks noGrp="1"/>
          </p:cNvSpPr>
          <p:nvPr>
            <p:ph type="ftr" sz="quarter" idx="3"/>
          </p:nvPr>
        </p:nvSpPr>
        <p:spPr>
          <a:xfrm>
            <a:off x="3338682" y="7006701"/>
            <a:ext cx="3401675" cy="402482"/>
          </a:xfrm>
          <a:prstGeom prst="rect">
            <a:avLst/>
          </a:prstGeom>
        </p:spPr>
        <p:txBody>
          <a:bodyPr vert="horz" lIns="91440" tIns="45720" rIns="91440" bIns="45720" rtlCol="0" anchor="ctr"/>
          <a:lstStyle>
            <a:lvl1pPr algn="ctr">
              <a:defRPr sz="1322">
                <a:solidFill>
                  <a:schemeClr val="tx1">
                    <a:tint val="75000"/>
                  </a:schemeClr>
                </a:solidFill>
              </a:defRPr>
            </a:lvl1pPr>
          </a:lstStyle>
          <a:p>
            <a:pPr lvl="0"/>
            <a:endParaRPr lang="fr-FR"/>
          </a:p>
        </p:txBody>
      </p:sp>
      <p:sp>
        <p:nvSpPr>
          <p:cNvPr id="6" name="Slide Number Placeholder 5"/>
          <p:cNvSpPr>
            <a:spLocks noGrp="1"/>
          </p:cNvSpPr>
          <p:nvPr>
            <p:ph type="sldNum" sz="quarter" idx="4"/>
          </p:nvPr>
        </p:nvSpPr>
        <p:spPr>
          <a:xfrm>
            <a:off x="7118321" y="7006701"/>
            <a:ext cx="2267783" cy="402482"/>
          </a:xfrm>
          <a:prstGeom prst="rect">
            <a:avLst/>
          </a:prstGeom>
        </p:spPr>
        <p:txBody>
          <a:bodyPr vert="horz" lIns="91440" tIns="45720" rIns="91440" bIns="45720" rtlCol="0" anchor="ctr"/>
          <a:lstStyle>
            <a:lvl1pPr algn="r">
              <a:defRPr sz="1322">
                <a:solidFill>
                  <a:schemeClr val="tx1">
                    <a:tint val="75000"/>
                  </a:schemeClr>
                </a:solidFill>
              </a:defRPr>
            </a:lvl1pPr>
          </a:lstStyle>
          <a:p>
            <a:pPr lvl="0"/>
            <a:fld id="{9A610EF6-054B-4680-AF77-2219B3796399}" type="slidenum">
              <a:rPr lang="fr-FR" smtClean="0"/>
              <a:t>‹N°›</a:t>
            </a:fld>
            <a:endParaRPr lang="fr-FR"/>
          </a:p>
        </p:txBody>
      </p:sp>
    </p:spTree>
    <p:extLst>
      <p:ext uri="{BB962C8B-B14F-4D97-AF65-F5344CB8AC3E}">
        <p14:creationId xmlns:p14="http://schemas.microsoft.com/office/powerpoint/2010/main" val="97827843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1007904" rtl="0" eaLnBrk="1" latinLnBrk="0" hangingPunct="1">
        <a:lnSpc>
          <a:spcPct val="90000"/>
        </a:lnSpc>
        <a:spcBef>
          <a:spcPct val="0"/>
        </a:spcBef>
        <a:buNone/>
        <a:defRPr sz="4849" kern="1200">
          <a:solidFill>
            <a:schemeClr val="tx1"/>
          </a:solidFill>
          <a:latin typeface="+mj-lt"/>
          <a:ea typeface="+mj-ea"/>
          <a:cs typeface="+mj-cs"/>
        </a:defRPr>
      </a:lvl1pPr>
    </p:titleStyle>
    <p:bodyStyle>
      <a:lvl1pPr marL="251976" indent="-251976" algn="l" defTabSz="1007904"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28" indent="-251976" algn="l" defTabSz="1007904"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881" indent="-251976" algn="l" defTabSz="1007904"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832" indent="-251976" algn="l" defTabSz="1007904"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785" indent="-251976" algn="l" defTabSz="1007904"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738" indent="-251976" algn="l" defTabSz="1007904"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689" indent="-251976" algn="l" defTabSz="1007904"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642" indent="-251976" algn="l" defTabSz="1007904"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594" indent="-251976" algn="l" defTabSz="1007904"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04" rtl="0" eaLnBrk="1" latinLnBrk="0" hangingPunct="1">
        <a:defRPr sz="1984" kern="1200">
          <a:solidFill>
            <a:schemeClr val="tx1"/>
          </a:solidFill>
          <a:latin typeface="+mn-lt"/>
          <a:ea typeface="+mn-ea"/>
          <a:cs typeface="+mn-cs"/>
        </a:defRPr>
      </a:lvl1pPr>
      <a:lvl2pPr marL="503953" algn="l" defTabSz="1007904" rtl="0" eaLnBrk="1" latinLnBrk="0" hangingPunct="1">
        <a:defRPr sz="1984" kern="1200">
          <a:solidFill>
            <a:schemeClr val="tx1"/>
          </a:solidFill>
          <a:latin typeface="+mn-lt"/>
          <a:ea typeface="+mn-ea"/>
          <a:cs typeface="+mn-cs"/>
        </a:defRPr>
      </a:lvl2pPr>
      <a:lvl3pPr marL="1007904" algn="l" defTabSz="1007904" rtl="0" eaLnBrk="1" latinLnBrk="0" hangingPunct="1">
        <a:defRPr sz="1984" kern="1200">
          <a:solidFill>
            <a:schemeClr val="tx1"/>
          </a:solidFill>
          <a:latin typeface="+mn-lt"/>
          <a:ea typeface="+mn-ea"/>
          <a:cs typeface="+mn-cs"/>
        </a:defRPr>
      </a:lvl3pPr>
      <a:lvl4pPr marL="1511857" algn="l" defTabSz="1007904" rtl="0" eaLnBrk="1" latinLnBrk="0" hangingPunct="1">
        <a:defRPr sz="1984" kern="1200">
          <a:solidFill>
            <a:schemeClr val="tx1"/>
          </a:solidFill>
          <a:latin typeface="+mn-lt"/>
          <a:ea typeface="+mn-ea"/>
          <a:cs typeface="+mn-cs"/>
        </a:defRPr>
      </a:lvl4pPr>
      <a:lvl5pPr marL="2015809" algn="l" defTabSz="1007904" rtl="0" eaLnBrk="1" latinLnBrk="0" hangingPunct="1">
        <a:defRPr sz="1984" kern="1200">
          <a:solidFill>
            <a:schemeClr val="tx1"/>
          </a:solidFill>
          <a:latin typeface="+mn-lt"/>
          <a:ea typeface="+mn-ea"/>
          <a:cs typeface="+mn-cs"/>
        </a:defRPr>
      </a:lvl5pPr>
      <a:lvl6pPr marL="2519761" algn="l" defTabSz="1007904" rtl="0" eaLnBrk="1" latinLnBrk="0" hangingPunct="1">
        <a:defRPr sz="1984" kern="1200">
          <a:solidFill>
            <a:schemeClr val="tx1"/>
          </a:solidFill>
          <a:latin typeface="+mn-lt"/>
          <a:ea typeface="+mn-ea"/>
          <a:cs typeface="+mn-cs"/>
        </a:defRPr>
      </a:lvl6pPr>
      <a:lvl7pPr marL="3023713" algn="l" defTabSz="1007904" rtl="0" eaLnBrk="1" latinLnBrk="0" hangingPunct="1">
        <a:defRPr sz="1984" kern="1200">
          <a:solidFill>
            <a:schemeClr val="tx1"/>
          </a:solidFill>
          <a:latin typeface="+mn-lt"/>
          <a:ea typeface="+mn-ea"/>
          <a:cs typeface="+mn-cs"/>
        </a:defRPr>
      </a:lvl7pPr>
      <a:lvl8pPr marL="3527666" algn="l" defTabSz="1007904" rtl="0" eaLnBrk="1" latinLnBrk="0" hangingPunct="1">
        <a:defRPr sz="1984" kern="1200">
          <a:solidFill>
            <a:schemeClr val="tx1"/>
          </a:solidFill>
          <a:latin typeface="+mn-lt"/>
          <a:ea typeface="+mn-ea"/>
          <a:cs typeface="+mn-cs"/>
        </a:defRPr>
      </a:lvl8pPr>
      <a:lvl9pPr marL="4031617" algn="l" defTabSz="1007904"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1E64392-AA07-419D-9F0C-4A7E5D699C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9977" y="1344970"/>
            <a:ext cx="5219086" cy="519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83F9277-B638-4D2E-98D4-EEA34B49CD2B}"/>
              </a:ext>
            </a:extLst>
          </p:cNvPr>
          <p:cNvSpPr/>
          <p:nvPr/>
        </p:nvSpPr>
        <p:spPr>
          <a:xfrm>
            <a:off x="678627" y="468957"/>
            <a:ext cx="8199681" cy="584775"/>
          </a:xfrm>
          <a:prstGeom prst="rect">
            <a:avLst/>
          </a:prstGeom>
        </p:spPr>
        <p:txBody>
          <a:bodyPr wrap="none">
            <a:spAutoFit/>
          </a:bodyPr>
          <a:lstStyle/>
          <a:p>
            <a:r>
              <a:rPr lang="fr-FR" altLang="fr-FR" sz="3200" b="1" i="1" u="sng" dirty="0">
                <a:solidFill>
                  <a:srgbClr val="C00000"/>
                </a:solidFill>
                <a:latin typeface="Albany"/>
              </a:rPr>
              <a:t>Assemblée générale du 5 novembre 2022</a:t>
            </a:r>
            <a:endParaRPr lang="fr-FR" sz="3200" b="1" i="1" u="sng" dirty="0">
              <a:solidFill>
                <a:srgbClr val="C00000"/>
              </a:solidFill>
            </a:endParaRPr>
          </a:p>
        </p:txBody>
      </p:sp>
      <p:sp>
        <p:nvSpPr>
          <p:cNvPr id="4" name="Espace réservé du numéro de diapositive 3">
            <a:extLst>
              <a:ext uri="{FF2B5EF4-FFF2-40B4-BE49-F238E27FC236}">
                <a16:creationId xmlns:a16="http://schemas.microsoft.com/office/drawing/2014/main" id="{DD4AC0F4-7970-409A-8BA6-A8AB73159F32}"/>
              </a:ext>
            </a:extLst>
          </p:cNvPr>
          <p:cNvSpPr>
            <a:spLocks noGrp="1"/>
          </p:cNvSpPr>
          <p:nvPr>
            <p:ph type="sldNum" sz="quarter" idx="12"/>
          </p:nvPr>
        </p:nvSpPr>
        <p:spPr/>
        <p:txBody>
          <a:bodyPr/>
          <a:lstStyle/>
          <a:p>
            <a:fld id="{48F63A3B-78C7-47BE-AE5E-E10140E04643}" type="slidenum">
              <a:rPr lang="en-US" smtClean="0"/>
              <a:t>1</a:t>
            </a:fld>
            <a:endParaRPr lang="en-US" dirty="0"/>
          </a:p>
        </p:txBody>
      </p:sp>
    </p:spTree>
    <p:extLst>
      <p:ext uri="{BB962C8B-B14F-4D97-AF65-F5344CB8AC3E}">
        <p14:creationId xmlns:p14="http://schemas.microsoft.com/office/powerpoint/2010/main" val="6342773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8178C9-35EB-4BB7-91FE-B1AEF9128703}"/>
              </a:ext>
            </a:extLst>
          </p:cNvPr>
          <p:cNvSpPr>
            <a:spLocks noGrp="1"/>
          </p:cNvSpPr>
          <p:nvPr>
            <p:ph type="title"/>
          </p:nvPr>
        </p:nvSpPr>
        <p:spPr/>
        <p:txBody>
          <a:bodyPr>
            <a:normAutofit/>
          </a:bodyPr>
          <a:lstStyle/>
          <a:p>
            <a:r>
              <a:rPr lang="fr-FR" sz="3300" dirty="0"/>
              <a:t> </a:t>
            </a:r>
            <a:br>
              <a:rPr lang="fr-FR" sz="3300" dirty="0"/>
            </a:br>
            <a:endParaRPr lang="fr-FR" dirty="0"/>
          </a:p>
        </p:txBody>
      </p:sp>
      <p:sp>
        <p:nvSpPr>
          <p:cNvPr id="9" name="Espace réservé du contenu 8">
            <a:extLst>
              <a:ext uri="{FF2B5EF4-FFF2-40B4-BE49-F238E27FC236}">
                <a16:creationId xmlns:a16="http://schemas.microsoft.com/office/drawing/2014/main" id="{3B606CD3-C934-4566-AD42-25FD87172A72}"/>
              </a:ext>
            </a:extLst>
          </p:cNvPr>
          <p:cNvSpPr>
            <a:spLocks noGrp="1"/>
          </p:cNvSpPr>
          <p:nvPr>
            <p:ph idx="1"/>
          </p:nvPr>
        </p:nvSpPr>
        <p:spPr/>
        <p:txBody>
          <a:bodyPr/>
          <a:lstStyle/>
          <a:p>
            <a:endParaRPr lang="fr-FR"/>
          </a:p>
        </p:txBody>
      </p:sp>
      <p:pic>
        <p:nvPicPr>
          <p:cNvPr id="7" name="Image 6">
            <a:extLst>
              <a:ext uri="{FF2B5EF4-FFF2-40B4-BE49-F238E27FC236}">
                <a16:creationId xmlns:a16="http://schemas.microsoft.com/office/drawing/2014/main" id="{334B6945-3818-454D-B369-F824FDF9C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12" y="1134493"/>
            <a:ext cx="9068543" cy="5673015"/>
          </a:xfrm>
          <a:prstGeom prst="rect">
            <a:avLst/>
          </a:prstGeom>
        </p:spPr>
      </p:pic>
      <p:sp>
        <p:nvSpPr>
          <p:cNvPr id="11" name="Rectangle 10">
            <a:extLst>
              <a:ext uri="{FF2B5EF4-FFF2-40B4-BE49-F238E27FC236}">
                <a16:creationId xmlns:a16="http://schemas.microsoft.com/office/drawing/2014/main" id="{80D6DABA-D6EF-4E37-A43A-17C98AFF7C73}"/>
              </a:ext>
            </a:extLst>
          </p:cNvPr>
          <p:cNvSpPr/>
          <p:nvPr/>
        </p:nvSpPr>
        <p:spPr>
          <a:xfrm>
            <a:off x="2185708" y="325423"/>
            <a:ext cx="6618286" cy="1138773"/>
          </a:xfrm>
          <a:prstGeom prst="rect">
            <a:avLst/>
          </a:prstGeom>
        </p:spPr>
        <p:txBody>
          <a:bodyPr wrap="square">
            <a:spAutoFit/>
          </a:bodyPr>
          <a:lstStyle/>
          <a:p>
            <a:pPr lvl="0" algn="ctr"/>
            <a:r>
              <a:rPr lang="fr-FR" sz="4000" b="1" i="1" u="sng" kern="0" dirty="0">
                <a:solidFill>
                  <a:srgbClr val="C00000"/>
                </a:solidFill>
                <a:latin typeface="Albany"/>
              </a:rPr>
              <a:t>Informations</a:t>
            </a:r>
          </a:p>
          <a:p>
            <a:pPr lvl="0" algn="ctr"/>
            <a:endParaRPr lang="fr-FR" sz="2800" b="1" i="1" kern="0" dirty="0">
              <a:solidFill>
                <a:srgbClr val="C00000"/>
              </a:solidFill>
              <a:latin typeface="Thorndale" pitchFamily="18"/>
            </a:endParaRPr>
          </a:p>
        </p:txBody>
      </p:sp>
      <p:sp>
        <p:nvSpPr>
          <p:cNvPr id="3" name="Espace réservé du numéro de diapositive 2">
            <a:extLst>
              <a:ext uri="{FF2B5EF4-FFF2-40B4-BE49-F238E27FC236}">
                <a16:creationId xmlns:a16="http://schemas.microsoft.com/office/drawing/2014/main" id="{F372C127-861D-497D-9A13-3B0895990F22}"/>
              </a:ext>
            </a:extLst>
          </p:cNvPr>
          <p:cNvSpPr>
            <a:spLocks noGrp="1"/>
          </p:cNvSpPr>
          <p:nvPr>
            <p:ph type="sldNum" sz="quarter" idx="12"/>
          </p:nvPr>
        </p:nvSpPr>
        <p:spPr/>
        <p:txBody>
          <a:bodyPr/>
          <a:lstStyle/>
          <a:p>
            <a:fld id="{48F63A3B-78C7-47BE-AE5E-E10140E04643}" type="slidenum">
              <a:rPr lang="en-US" smtClean="0"/>
              <a:t>10</a:t>
            </a:fld>
            <a:endParaRPr lang="en-US" dirty="0"/>
          </a:p>
        </p:txBody>
      </p:sp>
    </p:spTree>
    <p:extLst>
      <p:ext uri="{BB962C8B-B14F-4D97-AF65-F5344CB8AC3E}">
        <p14:creationId xmlns:p14="http://schemas.microsoft.com/office/powerpoint/2010/main" val="3451740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7B9D42-FA13-49CF-AD52-20623651FBA1}"/>
              </a:ext>
            </a:extLst>
          </p:cNvPr>
          <p:cNvSpPr>
            <a:spLocks noGrp="1"/>
          </p:cNvSpPr>
          <p:nvPr>
            <p:ph type="title"/>
          </p:nvPr>
        </p:nvSpPr>
        <p:spPr/>
        <p:txBody>
          <a:bodyPr>
            <a:normAutofit/>
          </a:bodyPr>
          <a:lstStyle/>
          <a:p>
            <a:br>
              <a:rPr lang="fr-FR" sz="4400" dirty="0">
                <a:solidFill>
                  <a:prstClr val="black"/>
                </a:solidFill>
              </a:rPr>
            </a:br>
            <a:endParaRPr lang="fr-FR" dirty="0"/>
          </a:p>
        </p:txBody>
      </p:sp>
      <p:pic>
        <p:nvPicPr>
          <p:cNvPr id="5" name="Espace réservé du contenu 4">
            <a:extLst>
              <a:ext uri="{FF2B5EF4-FFF2-40B4-BE49-F238E27FC236}">
                <a16:creationId xmlns:a16="http://schemas.microsoft.com/office/drawing/2014/main" id="{850081B3-85A2-4AD5-9584-2351C0AD010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78426" y="1392583"/>
            <a:ext cx="3847220" cy="5652179"/>
          </a:xfrm>
        </p:spPr>
      </p:pic>
      <p:sp>
        <p:nvSpPr>
          <p:cNvPr id="6" name="Espace réservé du contenu 5">
            <a:extLst>
              <a:ext uri="{FF2B5EF4-FFF2-40B4-BE49-F238E27FC236}">
                <a16:creationId xmlns:a16="http://schemas.microsoft.com/office/drawing/2014/main" id="{E209D93A-0197-4747-A8A1-DFCA66187296}"/>
              </a:ext>
            </a:extLst>
          </p:cNvPr>
          <p:cNvSpPr>
            <a:spLocks noGrp="1"/>
          </p:cNvSpPr>
          <p:nvPr>
            <p:ph sz="half" idx="2"/>
          </p:nvPr>
        </p:nvSpPr>
        <p:spPr>
          <a:xfrm>
            <a:off x="4999274" y="2079522"/>
            <a:ext cx="4203719" cy="4026310"/>
          </a:xfrm>
        </p:spPr>
        <p:txBody>
          <a:bodyPr/>
          <a:lstStyle/>
          <a:p>
            <a:r>
              <a:rPr lang="fr-FR" dirty="0"/>
              <a:t>Survêtement</a:t>
            </a:r>
          </a:p>
          <a:p>
            <a:r>
              <a:rPr lang="fr-FR" dirty="0"/>
              <a:t>T shirt</a:t>
            </a:r>
          </a:p>
          <a:p>
            <a:r>
              <a:rPr lang="fr-FR" dirty="0"/>
              <a:t>Polo</a:t>
            </a:r>
          </a:p>
          <a:p>
            <a:r>
              <a:rPr lang="fr-FR" dirty="0"/>
              <a:t>Casquette</a:t>
            </a:r>
          </a:p>
          <a:p>
            <a:r>
              <a:rPr lang="fr-FR" dirty="0"/>
              <a:t>Polaire sans manche</a:t>
            </a:r>
          </a:p>
          <a:p>
            <a:r>
              <a:rPr lang="fr-FR" dirty="0"/>
              <a:t>Etc…</a:t>
            </a:r>
          </a:p>
        </p:txBody>
      </p:sp>
      <p:sp>
        <p:nvSpPr>
          <p:cNvPr id="4" name="Rectangle 3">
            <a:extLst>
              <a:ext uri="{FF2B5EF4-FFF2-40B4-BE49-F238E27FC236}">
                <a16:creationId xmlns:a16="http://schemas.microsoft.com/office/drawing/2014/main" id="{01D98442-FD8D-46F2-940B-003C2CCD8119}"/>
              </a:ext>
            </a:extLst>
          </p:cNvPr>
          <p:cNvSpPr/>
          <p:nvPr/>
        </p:nvSpPr>
        <p:spPr>
          <a:xfrm>
            <a:off x="2185708" y="325423"/>
            <a:ext cx="6618286" cy="707886"/>
          </a:xfrm>
          <a:prstGeom prst="rect">
            <a:avLst/>
          </a:prstGeom>
        </p:spPr>
        <p:txBody>
          <a:bodyPr wrap="square">
            <a:spAutoFit/>
          </a:bodyPr>
          <a:lstStyle/>
          <a:p>
            <a:pPr lvl="0" algn="ctr"/>
            <a:r>
              <a:rPr lang="fr-FR" sz="4000" b="1" i="1" u="sng" kern="0" dirty="0">
                <a:solidFill>
                  <a:srgbClr val="C00000"/>
                </a:solidFill>
                <a:latin typeface="Albany"/>
              </a:rPr>
              <a:t>Tenue de club</a:t>
            </a:r>
          </a:p>
        </p:txBody>
      </p:sp>
      <p:sp>
        <p:nvSpPr>
          <p:cNvPr id="3" name="Espace réservé du numéro de diapositive 2">
            <a:extLst>
              <a:ext uri="{FF2B5EF4-FFF2-40B4-BE49-F238E27FC236}">
                <a16:creationId xmlns:a16="http://schemas.microsoft.com/office/drawing/2014/main" id="{F57D8D97-0028-4F3F-AA95-E44222480663}"/>
              </a:ext>
            </a:extLst>
          </p:cNvPr>
          <p:cNvSpPr>
            <a:spLocks noGrp="1"/>
          </p:cNvSpPr>
          <p:nvPr>
            <p:ph type="sldNum" sz="quarter" idx="12"/>
          </p:nvPr>
        </p:nvSpPr>
        <p:spPr/>
        <p:txBody>
          <a:bodyPr/>
          <a:lstStyle/>
          <a:p>
            <a:fld id="{48F63A3B-78C7-47BE-AE5E-E10140E04643}" type="slidenum">
              <a:rPr lang="en-US" smtClean="0"/>
              <a:t>11</a:t>
            </a:fld>
            <a:endParaRPr lang="en-US" dirty="0"/>
          </a:p>
        </p:txBody>
      </p:sp>
    </p:spTree>
    <p:extLst>
      <p:ext uri="{BB962C8B-B14F-4D97-AF65-F5344CB8AC3E}">
        <p14:creationId xmlns:p14="http://schemas.microsoft.com/office/powerpoint/2010/main" val="3799077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F2488CA-613C-43F4-94F9-114411F04140}"/>
              </a:ext>
            </a:extLst>
          </p:cNvPr>
          <p:cNvSpPr>
            <a:spLocks noGrp="1"/>
          </p:cNvSpPr>
          <p:nvPr>
            <p:ph type="sldNum" sz="quarter" idx="12"/>
          </p:nvPr>
        </p:nvSpPr>
        <p:spPr/>
        <p:txBody>
          <a:bodyPr/>
          <a:lstStyle/>
          <a:p>
            <a:fld id="{48F63A3B-78C7-47BE-AE5E-E10140E04643}" type="slidenum">
              <a:rPr lang="en-US" smtClean="0"/>
              <a:t>12</a:t>
            </a:fld>
            <a:endParaRPr lang="en-US" dirty="0"/>
          </a:p>
        </p:txBody>
      </p:sp>
      <p:graphicFrame>
        <p:nvGraphicFramePr>
          <p:cNvPr id="4" name="Graphique 3">
            <a:extLst>
              <a:ext uri="{FF2B5EF4-FFF2-40B4-BE49-F238E27FC236}">
                <a16:creationId xmlns:a16="http://schemas.microsoft.com/office/drawing/2014/main" id="{27CF033F-722A-48D1-B034-CAFFB4CC0EB4}"/>
              </a:ext>
            </a:extLst>
          </p:cNvPr>
          <p:cNvGraphicFramePr>
            <a:graphicFrameLocks/>
          </p:cNvGraphicFramePr>
          <p:nvPr>
            <p:extLst>
              <p:ext uri="{D42A27DB-BD31-4B8C-83A1-F6EECF244321}">
                <p14:modId xmlns:p14="http://schemas.microsoft.com/office/powerpoint/2010/main" val="1350322225"/>
              </p:ext>
            </p:extLst>
          </p:nvPr>
        </p:nvGraphicFramePr>
        <p:xfrm>
          <a:off x="502418" y="773722"/>
          <a:ext cx="9133951" cy="64811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Graphique 2">
            <a:extLst>
              <a:ext uri="{FF2B5EF4-FFF2-40B4-BE49-F238E27FC236}">
                <a16:creationId xmlns:a16="http://schemas.microsoft.com/office/drawing/2014/main" id="{9A0246A7-0896-5840-2735-831D41786535}"/>
              </a:ext>
            </a:extLst>
          </p:cNvPr>
          <p:cNvGraphicFramePr>
            <a:graphicFrameLocks/>
          </p:cNvGraphicFramePr>
          <p:nvPr>
            <p:extLst>
              <p:ext uri="{D42A27DB-BD31-4B8C-83A1-F6EECF244321}">
                <p14:modId xmlns:p14="http://schemas.microsoft.com/office/powerpoint/2010/main" val="512470339"/>
              </p:ext>
            </p:extLst>
          </p:nvPr>
        </p:nvGraphicFramePr>
        <p:xfrm>
          <a:off x="278908" y="398035"/>
          <a:ext cx="9499001" cy="633625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a:graphicFrameLocks/>
          </p:cNvGraphicFramePr>
          <p:nvPr/>
        </p:nvGraphicFramePr>
        <p:xfrm>
          <a:off x="608809" y="365127"/>
          <a:ext cx="8859838" cy="63198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Graphique 2">
            <a:extLst>
              <a:ext uri="{FF2B5EF4-FFF2-40B4-BE49-F238E27FC236}">
                <a16:creationId xmlns:a16="http://schemas.microsoft.com/office/drawing/2014/main" id="{42E20DAE-DA67-494C-8F55-E7D4D71FA6C1}"/>
              </a:ext>
            </a:extLst>
          </p:cNvPr>
          <p:cNvGraphicFramePr>
            <a:graphicFrameLocks/>
          </p:cNvGraphicFramePr>
          <p:nvPr>
            <p:extLst>
              <p:ext uri="{D42A27DB-BD31-4B8C-83A1-F6EECF244321}">
                <p14:modId xmlns:p14="http://schemas.microsoft.com/office/powerpoint/2010/main" val="3535802104"/>
              </p:ext>
            </p:extLst>
          </p:nvPr>
        </p:nvGraphicFramePr>
        <p:xfrm>
          <a:off x="284344" y="206476"/>
          <a:ext cx="9586452" cy="7182465"/>
        </p:xfrm>
        <a:graphic>
          <a:graphicData uri="http://schemas.openxmlformats.org/drawingml/2006/chart">
            <c:chart xmlns:c="http://schemas.openxmlformats.org/drawingml/2006/chart" xmlns:r="http://schemas.openxmlformats.org/officeDocument/2006/relationships" r:id="rId4"/>
          </a:graphicData>
        </a:graphic>
      </p:graphicFrame>
      <p:sp>
        <p:nvSpPr>
          <p:cNvPr id="4" name="Espace réservé du numéro de diapositive 3">
            <a:extLst>
              <a:ext uri="{FF2B5EF4-FFF2-40B4-BE49-F238E27FC236}">
                <a16:creationId xmlns:a16="http://schemas.microsoft.com/office/drawing/2014/main" id="{707D771B-1089-46A1-88FF-7E53E073081A}"/>
              </a:ext>
            </a:extLst>
          </p:cNvPr>
          <p:cNvSpPr>
            <a:spLocks noGrp="1"/>
          </p:cNvSpPr>
          <p:nvPr>
            <p:ph type="sldNum" sz="quarter" idx="12"/>
          </p:nvPr>
        </p:nvSpPr>
        <p:spPr/>
        <p:txBody>
          <a:bodyPr/>
          <a:lstStyle/>
          <a:p>
            <a:fld id="{48F63A3B-78C7-47BE-AE5E-E10140E04643}" type="slidenum">
              <a:rPr lang="en-US" smtClean="0"/>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a:graphicFrameLocks/>
          </p:cNvGraphicFramePr>
          <p:nvPr/>
        </p:nvGraphicFramePr>
        <p:xfrm>
          <a:off x="650086" y="447675"/>
          <a:ext cx="9021762" cy="6248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Graphique 2">
            <a:extLst>
              <a:ext uri="{FF2B5EF4-FFF2-40B4-BE49-F238E27FC236}">
                <a16:creationId xmlns:a16="http://schemas.microsoft.com/office/drawing/2014/main" id="{3ECB6C24-FE82-44D0-818A-80BA33C5D52B}"/>
              </a:ext>
            </a:extLst>
          </p:cNvPr>
          <p:cNvGraphicFramePr>
            <a:graphicFrameLocks/>
          </p:cNvGraphicFramePr>
          <p:nvPr>
            <p:extLst>
              <p:ext uri="{D42A27DB-BD31-4B8C-83A1-F6EECF244321}">
                <p14:modId xmlns:p14="http://schemas.microsoft.com/office/powerpoint/2010/main" val="3475386206"/>
              </p:ext>
            </p:extLst>
          </p:nvPr>
        </p:nvGraphicFramePr>
        <p:xfrm>
          <a:off x="147485" y="265472"/>
          <a:ext cx="9931554" cy="6946490"/>
        </p:xfrm>
        <a:graphic>
          <a:graphicData uri="http://schemas.openxmlformats.org/drawingml/2006/chart">
            <c:chart xmlns:c="http://schemas.openxmlformats.org/drawingml/2006/chart" xmlns:r="http://schemas.openxmlformats.org/officeDocument/2006/relationships" r:id="rId4"/>
          </a:graphicData>
        </a:graphic>
      </p:graphicFrame>
      <p:sp>
        <p:nvSpPr>
          <p:cNvPr id="4" name="Espace réservé du numéro de diapositive 3">
            <a:extLst>
              <a:ext uri="{FF2B5EF4-FFF2-40B4-BE49-F238E27FC236}">
                <a16:creationId xmlns:a16="http://schemas.microsoft.com/office/drawing/2014/main" id="{24F88402-EFED-4090-8469-EA44B96583FC}"/>
              </a:ext>
            </a:extLst>
          </p:cNvPr>
          <p:cNvSpPr>
            <a:spLocks noGrp="1"/>
          </p:cNvSpPr>
          <p:nvPr>
            <p:ph type="sldNum" sz="quarter" idx="12"/>
          </p:nvPr>
        </p:nvSpPr>
        <p:spPr/>
        <p:txBody>
          <a:bodyPr/>
          <a:lstStyle/>
          <a:p>
            <a:fld id="{48F63A3B-78C7-47BE-AE5E-E10140E04643}" type="slidenum">
              <a:rPr lang="en-US" smtClean="0"/>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a:graphicFrameLocks/>
          </p:cNvGraphicFramePr>
          <p:nvPr>
            <p:extLst>
              <p:ext uri="{D42A27DB-BD31-4B8C-83A1-F6EECF244321}">
                <p14:modId xmlns:p14="http://schemas.microsoft.com/office/powerpoint/2010/main" val="1954245349"/>
              </p:ext>
            </p:extLst>
          </p:nvPr>
        </p:nvGraphicFramePr>
        <p:xfrm>
          <a:off x="405610" y="346077"/>
          <a:ext cx="9185275" cy="6329362"/>
        </p:xfrm>
        <a:graphic>
          <a:graphicData uri="http://schemas.openxmlformats.org/drawingml/2006/chart">
            <c:chart xmlns:c="http://schemas.openxmlformats.org/drawingml/2006/chart" xmlns:r="http://schemas.openxmlformats.org/officeDocument/2006/relationships" r:id="rId3"/>
          </a:graphicData>
        </a:graphic>
      </p:graphicFrame>
      <p:sp>
        <p:nvSpPr>
          <p:cNvPr id="3" name="Espace réservé du numéro de diapositive 2">
            <a:extLst>
              <a:ext uri="{FF2B5EF4-FFF2-40B4-BE49-F238E27FC236}">
                <a16:creationId xmlns:a16="http://schemas.microsoft.com/office/drawing/2014/main" id="{3DB871F4-EB91-4647-86EE-8389D76C05C8}"/>
              </a:ext>
            </a:extLst>
          </p:cNvPr>
          <p:cNvSpPr>
            <a:spLocks noGrp="1"/>
          </p:cNvSpPr>
          <p:nvPr>
            <p:ph type="sldNum" sz="quarter" idx="12"/>
          </p:nvPr>
        </p:nvSpPr>
        <p:spPr/>
        <p:txBody>
          <a:bodyPr/>
          <a:lstStyle/>
          <a:p>
            <a:fld id="{48F63A3B-78C7-47BE-AE5E-E10140E04643}" type="slidenum">
              <a:rPr lang="en-US" smtClean="0"/>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C11C30-BCEB-0682-AE6F-8691B06BF84E}"/>
              </a:ext>
            </a:extLst>
          </p:cNvPr>
          <p:cNvSpPr>
            <a:spLocks noGrp="1"/>
          </p:cNvSpPr>
          <p:nvPr>
            <p:ph type="title"/>
          </p:nvPr>
        </p:nvSpPr>
        <p:spPr>
          <a:xfrm>
            <a:off x="1699932" y="425634"/>
            <a:ext cx="6842185" cy="1461188"/>
          </a:xfrm>
        </p:spPr>
        <p:txBody>
          <a:bodyPr/>
          <a:lstStyle/>
          <a:p>
            <a:r>
              <a:rPr lang="fr-FR" sz="5400" b="1" i="1" u="sng" dirty="0">
                <a:solidFill>
                  <a:srgbClr val="C00000"/>
                </a:solidFill>
                <a:latin typeface="Albany"/>
              </a:rPr>
              <a:t>Réunions de bureau</a:t>
            </a:r>
            <a:endParaRPr lang="fr-FR" dirty="0"/>
          </a:p>
        </p:txBody>
      </p:sp>
      <p:sp>
        <p:nvSpPr>
          <p:cNvPr id="3" name="Espace réservé du numéro de diapositive 2">
            <a:extLst>
              <a:ext uri="{FF2B5EF4-FFF2-40B4-BE49-F238E27FC236}">
                <a16:creationId xmlns:a16="http://schemas.microsoft.com/office/drawing/2014/main" id="{0A01F07C-2C05-B2F9-3EE7-104E09999EA6}"/>
              </a:ext>
            </a:extLst>
          </p:cNvPr>
          <p:cNvSpPr>
            <a:spLocks noGrp="1"/>
          </p:cNvSpPr>
          <p:nvPr>
            <p:ph type="sldNum" sz="quarter" idx="12"/>
          </p:nvPr>
        </p:nvSpPr>
        <p:spPr/>
        <p:txBody>
          <a:bodyPr/>
          <a:lstStyle/>
          <a:p>
            <a:fld id="{48F63A3B-78C7-47BE-AE5E-E10140E04643}" type="slidenum">
              <a:rPr lang="en-US" smtClean="0"/>
              <a:t>16</a:t>
            </a:fld>
            <a:endParaRPr lang="en-US" dirty="0"/>
          </a:p>
        </p:txBody>
      </p:sp>
      <p:sp useBgFill="1">
        <p:nvSpPr>
          <p:cNvPr id="4" name="Rectangle 3">
            <a:extLst>
              <a:ext uri="{FF2B5EF4-FFF2-40B4-BE49-F238E27FC236}">
                <a16:creationId xmlns:a16="http://schemas.microsoft.com/office/drawing/2014/main" id="{E93F6556-87D0-1FCF-EF95-E33B0112EF56}"/>
              </a:ext>
            </a:extLst>
          </p:cNvPr>
          <p:cNvSpPr/>
          <p:nvPr/>
        </p:nvSpPr>
        <p:spPr>
          <a:xfrm>
            <a:off x="895133" y="2215792"/>
            <a:ext cx="8568813" cy="3566746"/>
          </a:xfrm>
          <a:prstGeom prst="rect">
            <a:avLst/>
          </a:prstGeom>
        </p:spPr>
        <p:txBody>
          <a:bodyPr wrap="square">
            <a:spAutoFit/>
          </a:bodyPr>
          <a:lstStyle/>
          <a:p>
            <a:pPr algn="ctr">
              <a:lnSpc>
                <a:spcPct val="115000"/>
              </a:lnSpc>
              <a:spcBef>
                <a:spcPts val="1000"/>
              </a:spcBef>
              <a:spcAft>
                <a:spcPts val="1000"/>
              </a:spcAft>
            </a:pPr>
            <a:r>
              <a:rPr lang="fr-FR" sz="2800" b="1" kern="0" dirty="0">
                <a:latin typeface="+mj-lt"/>
                <a:ea typeface="Times New Roman" panose="02020603050405020304" pitchFamily="18" charset="0"/>
                <a:cs typeface="Times New Roman" panose="02020603050405020304" pitchFamily="18" charset="0"/>
              </a:rPr>
              <a:t>15 octobre 2021</a:t>
            </a:r>
          </a:p>
          <a:p>
            <a:pPr algn="ctr">
              <a:lnSpc>
                <a:spcPct val="115000"/>
              </a:lnSpc>
              <a:spcBef>
                <a:spcPts val="1000"/>
              </a:spcBef>
              <a:spcAft>
                <a:spcPts val="1000"/>
              </a:spcAft>
            </a:pPr>
            <a:r>
              <a:rPr lang="fr-FR" sz="2800" kern="150" dirty="0">
                <a:ea typeface="SimSun" panose="02010600030101010101" pitchFamily="2" charset="-122"/>
                <a:cs typeface="Tahoma" panose="020B0604030504040204" pitchFamily="34" charset="0"/>
              </a:rPr>
              <a:t>24 mars 2022</a:t>
            </a:r>
          </a:p>
          <a:p>
            <a:pPr algn="ctr">
              <a:lnSpc>
                <a:spcPct val="115000"/>
              </a:lnSpc>
              <a:spcBef>
                <a:spcPts val="1000"/>
              </a:spcBef>
              <a:spcAft>
                <a:spcPts val="1000"/>
              </a:spcAft>
            </a:pPr>
            <a:r>
              <a:rPr lang="fr-FR" sz="2800" kern="150" dirty="0">
                <a:ea typeface="SimSun" panose="02010600030101010101" pitchFamily="2" charset="-122"/>
                <a:cs typeface="Tahoma" panose="020B0604030504040204" pitchFamily="34" charset="0"/>
              </a:rPr>
              <a:t>21 avril 2022</a:t>
            </a:r>
          </a:p>
          <a:p>
            <a:pPr algn="ctr">
              <a:lnSpc>
                <a:spcPct val="115000"/>
              </a:lnSpc>
              <a:spcBef>
                <a:spcPts val="1000"/>
              </a:spcBef>
              <a:spcAft>
                <a:spcPts val="1000"/>
              </a:spcAft>
            </a:pPr>
            <a:r>
              <a:rPr lang="fr-FR" sz="2800" kern="150" dirty="0">
                <a:ea typeface="SimSun" panose="02010600030101010101" pitchFamily="2" charset="-122"/>
                <a:cs typeface="Tahoma" panose="020B0604030504040204" pitchFamily="34" charset="0"/>
              </a:rPr>
              <a:t>27 mai 2022</a:t>
            </a:r>
          </a:p>
          <a:p>
            <a:pPr algn="ctr">
              <a:lnSpc>
                <a:spcPct val="115000"/>
              </a:lnSpc>
              <a:spcBef>
                <a:spcPts val="1000"/>
              </a:spcBef>
              <a:spcAft>
                <a:spcPts val="1000"/>
              </a:spcAft>
            </a:pPr>
            <a:r>
              <a:rPr lang="fr-FR" sz="2800" kern="150" dirty="0">
                <a:ea typeface="SimSun" panose="02010600030101010101" pitchFamily="2" charset="-122"/>
                <a:cs typeface="Tahoma" panose="020B0604030504040204" pitchFamily="34" charset="0"/>
              </a:rPr>
              <a:t>19 aout 2022</a:t>
            </a:r>
          </a:p>
        </p:txBody>
      </p:sp>
    </p:spTree>
    <p:extLst>
      <p:ext uri="{BB962C8B-B14F-4D97-AF65-F5344CB8AC3E}">
        <p14:creationId xmlns:p14="http://schemas.microsoft.com/office/powerpoint/2010/main" val="2297071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txBox="1">
            <a:spLocks noGrp="1"/>
          </p:cNvSpPr>
          <p:nvPr>
            <p:ph type="title" idx="4294967295"/>
          </p:nvPr>
        </p:nvSpPr>
        <p:spPr>
          <a:xfrm>
            <a:off x="825910" y="470361"/>
            <a:ext cx="8596313" cy="835026"/>
          </a:xfrm>
        </p:spPr>
        <p:txBody>
          <a:bodyPr>
            <a:normAutofit/>
          </a:bodyPr>
          <a:lstStyle/>
          <a:p>
            <a:pPr eaLnBrk="1"/>
            <a:r>
              <a:rPr altLang="fr-FR" sz="3600" b="1" i="1" u="sng" dirty="0">
                <a:solidFill>
                  <a:srgbClr val="C00000"/>
                </a:solidFill>
                <a:latin typeface="Albany"/>
              </a:rPr>
              <a:t>Manifestations de la saison </a:t>
            </a:r>
            <a:r>
              <a:rPr lang="fr-FR" altLang="fr-FR" sz="3600" b="1" i="1" u="sng" dirty="0">
                <a:solidFill>
                  <a:srgbClr val="C00000"/>
                </a:solidFill>
                <a:latin typeface="Albany"/>
              </a:rPr>
              <a:t>écoul</a:t>
            </a:r>
            <a:r>
              <a:rPr altLang="fr-FR" sz="3600" b="1" i="1" u="sng" dirty="0">
                <a:solidFill>
                  <a:srgbClr val="C00000"/>
                </a:solidFill>
                <a:latin typeface="Albany"/>
              </a:rPr>
              <a:t>ée...</a:t>
            </a:r>
          </a:p>
        </p:txBody>
      </p:sp>
      <p:sp>
        <p:nvSpPr>
          <p:cNvPr id="17411" name="Espace réservé du texte 2"/>
          <p:cNvSpPr txBox="1">
            <a:spLocks noGrp="1"/>
          </p:cNvSpPr>
          <p:nvPr>
            <p:ph type="body" idx="4294967295"/>
          </p:nvPr>
        </p:nvSpPr>
        <p:spPr>
          <a:xfrm>
            <a:off x="401930" y="1230923"/>
            <a:ext cx="9321800" cy="5451231"/>
          </a:xfrm>
        </p:spPr>
        <p:txBody>
          <a:bodyPr>
            <a:normAutofit lnSpcReduction="10000"/>
          </a:bodyPr>
          <a:lstStyle/>
          <a:p>
            <a:pPr>
              <a:spcBef>
                <a:spcPts val="600"/>
              </a:spcBef>
              <a:spcAft>
                <a:spcPts val="600"/>
              </a:spcAft>
              <a:buClr>
                <a:srgbClr val="99284C"/>
              </a:buClr>
              <a:buSzPct val="75000"/>
              <a:buFont typeface="StarSymbol"/>
              <a:buChar char=""/>
            </a:pPr>
            <a:endParaRPr lang="fr-FR" altLang="fr-FR" sz="2600" b="1" dirty="0">
              <a:latin typeface="Albany"/>
            </a:endParaRPr>
          </a:p>
          <a:p>
            <a:pPr>
              <a:spcBef>
                <a:spcPts val="600"/>
              </a:spcBef>
              <a:spcAft>
                <a:spcPts val="600"/>
              </a:spcAft>
              <a:buClr>
                <a:srgbClr val="99284C"/>
              </a:buClr>
              <a:buSzPct val="75000"/>
              <a:buFont typeface="StarSymbol"/>
              <a:buChar char=""/>
            </a:pPr>
            <a:r>
              <a:rPr lang="fr-FR" altLang="fr-FR" sz="2600" b="1" dirty="0">
                <a:latin typeface="Albany"/>
              </a:rPr>
              <a:t>Samedi 6 novembre 2021 </a:t>
            </a:r>
            <a:r>
              <a:rPr lang="fr-FR" altLang="fr-FR" sz="2600" dirty="0">
                <a:latin typeface="Albany"/>
              </a:rPr>
              <a:t>: Jeux d’Archers</a:t>
            </a:r>
          </a:p>
          <a:p>
            <a:pPr>
              <a:spcBef>
                <a:spcPts val="600"/>
              </a:spcBef>
              <a:spcAft>
                <a:spcPts val="600"/>
              </a:spcAft>
              <a:buClr>
                <a:srgbClr val="99284C"/>
              </a:buClr>
              <a:buSzPct val="75000"/>
              <a:buFont typeface="StarSymbol"/>
              <a:buChar char=""/>
            </a:pPr>
            <a:r>
              <a:rPr lang="fr-FR" altLang="fr-FR" sz="2600" b="1" strike="sngStrike" dirty="0">
                <a:solidFill>
                  <a:srgbClr val="FF0000"/>
                </a:solidFill>
                <a:latin typeface="Albany"/>
              </a:rPr>
              <a:t>Dimanche 28 novembre 2021 </a:t>
            </a:r>
            <a:r>
              <a:rPr lang="fr-FR" altLang="fr-FR" sz="2600" strike="sngStrike" dirty="0">
                <a:solidFill>
                  <a:srgbClr val="FF0000"/>
                </a:solidFill>
                <a:latin typeface="Albany"/>
              </a:rPr>
              <a:t>: Interclubs</a:t>
            </a:r>
            <a:endParaRPr altLang="fr-FR" sz="2600" strike="sngStrike" dirty="0">
              <a:solidFill>
                <a:srgbClr val="FF0000"/>
              </a:solidFill>
              <a:latin typeface="Albany"/>
            </a:endParaRPr>
          </a:p>
          <a:p>
            <a:pPr>
              <a:spcBef>
                <a:spcPts val="600"/>
              </a:spcBef>
              <a:spcAft>
                <a:spcPts val="600"/>
              </a:spcAft>
              <a:buClr>
                <a:srgbClr val="99284C"/>
              </a:buClr>
              <a:buSzPct val="75000"/>
              <a:buFont typeface="StarSymbol"/>
              <a:buChar char=""/>
            </a:pPr>
            <a:r>
              <a:rPr altLang="fr-FR" sz="2600" b="1" strike="sngStrike" dirty="0">
                <a:solidFill>
                  <a:srgbClr val="FF0000"/>
                </a:solidFill>
                <a:latin typeface="Albany"/>
              </a:rPr>
              <a:t>Mercredi </a:t>
            </a:r>
            <a:r>
              <a:rPr lang="fr-FR" altLang="fr-FR" sz="2600" b="1" strike="sngStrike" dirty="0">
                <a:solidFill>
                  <a:srgbClr val="FF0000"/>
                </a:solidFill>
                <a:latin typeface="Albany"/>
              </a:rPr>
              <a:t>15</a:t>
            </a:r>
            <a:r>
              <a:rPr altLang="fr-FR" sz="2600" b="1" strike="sngStrike" dirty="0">
                <a:solidFill>
                  <a:srgbClr val="FF0000"/>
                </a:solidFill>
                <a:latin typeface="Albany"/>
              </a:rPr>
              <a:t> décembre 20</a:t>
            </a:r>
            <a:r>
              <a:rPr lang="fr-FR" altLang="fr-FR" sz="2600" b="1" strike="sngStrike" dirty="0">
                <a:solidFill>
                  <a:srgbClr val="FF0000"/>
                </a:solidFill>
                <a:latin typeface="Albany"/>
              </a:rPr>
              <a:t>21</a:t>
            </a:r>
            <a:r>
              <a:rPr altLang="fr-FR" sz="2600" strike="sngStrike" dirty="0">
                <a:solidFill>
                  <a:srgbClr val="FF0000"/>
                </a:solidFill>
                <a:latin typeface="Albany"/>
              </a:rPr>
              <a:t> : Noël des Enfants</a:t>
            </a:r>
          </a:p>
          <a:p>
            <a:pPr>
              <a:spcBef>
                <a:spcPts val="600"/>
              </a:spcBef>
              <a:spcAft>
                <a:spcPts val="600"/>
              </a:spcAft>
              <a:buClr>
                <a:srgbClr val="99284C"/>
              </a:buClr>
              <a:buSzPct val="75000"/>
              <a:buFont typeface="StarSymbol"/>
              <a:buChar char=""/>
            </a:pPr>
            <a:r>
              <a:rPr altLang="fr-FR" sz="2600" b="1" strike="sngStrike" dirty="0">
                <a:solidFill>
                  <a:srgbClr val="FF0000"/>
                </a:solidFill>
                <a:latin typeface="Albany"/>
              </a:rPr>
              <a:t>Samedi </a:t>
            </a:r>
            <a:r>
              <a:rPr lang="fr-FR" altLang="fr-FR" sz="2600" b="1" strike="sngStrike" dirty="0">
                <a:solidFill>
                  <a:srgbClr val="FF0000"/>
                </a:solidFill>
                <a:latin typeface="Albany"/>
              </a:rPr>
              <a:t>15</a:t>
            </a:r>
            <a:r>
              <a:rPr altLang="fr-FR" sz="2600" b="1" strike="sngStrike" dirty="0">
                <a:solidFill>
                  <a:srgbClr val="FF0000"/>
                </a:solidFill>
                <a:latin typeface="Albany"/>
              </a:rPr>
              <a:t> </a:t>
            </a:r>
            <a:r>
              <a:rPr altLang="fr-FR" sz="2600" b="1" strike="sngStrike" dirty="0" err="1">
                <a:solidFill>
                  <a:srgbClr val="FF0000"/>
                </a:solidFill>
                <a:latin typeface="Albany"/>
              </a:rPr>
              <a:t>janvier</a:t>
            </a:r>
            <a:r>
              <a:rPr altLang="fr-FR" sz="2600" b="1" strike="sngStrike" dirty="0">
                <a:solidFill>
                  <a:srgbClr val="FF0000"/>
                </a:solidFill>
                <a:latin typeface="Albany"/>
              </a:rPr>
              <a:t> 20</a:t>
            </a:r>
            <a:r>
              <a:rPr lang="fr-FR" altLang="fr-FR" sz="2600" b="1" strike="sngStrike" dirty="0">
                <a:solidFill>
                  <a:srgbClr val="FF0000"/>
                </a:solidFill>
                <a:latin typeface="Albany"/>
              </a:rPr>
              <a:t>22</a:t>
            </a:r>
            <a:r>
              <a:rPr altLang="fr-FR" sz="2600" strike="sngStrike" dirty="0">
                <a:solidFill>
                  <a:srgbClr val="FF0000"/>
                </a:solidFill>
                <a:latin typeface="Albany"/>
              </a:rPr>
              <a:t>: Saint Sébastien</a:t>
            </a:r>
          </a:p>
          <a:p>
            <a:pPr>
              <a:spcBef>
                <a:spcPts val="600"/>
              </a:spcBef>
              <a:spcAft>
                <a:spcPts val="600"/>
              </a:spcAft>
              <a:buClr>
                <a:srgbClr val="99284C"/>
              </a:buClr>
              <a:buSzPct val="75000"/>
              <a:buFont typeface="StarSymbol"/>
              <a:buChar char=""/>
            </a:pPr>
            <a:r>
              <a:rPr altLang="fr-FR" sz="2600" b="1" dirty="0">
                <a:latin typeface="Albany"/>
              </a:rPr>
              <a:t>Samedi </a:t>
            </a:r>
            <a:r>
              <a:rPr lang="fr-FR" altLang="fr-FR" sz="2600" b="1" dirty="0">
                <a:latin typeface="Albany"/>
              </a:rPr>
              <a:t>26</a:t>
            </a:r>
            <a:r>
              <a:rPr altLang="fr-FR" sz="2600" b="1" dirty="0">
                <a:latin typeface="Albany"/>
              </a:rPr>
              <a:t> mars 20</a:t>
            </a:r>
            <a:r>
              <a:rPr lang="fr-FR" altLang="fr-FR" sz="2600" b="1" dirty="0">
                <a:latin typeface="Albany"/>
              </a:rPr>
              <a:t>22</a:t>
            </a:r>
            <a:r>
              <a:rPr altLang="fr-FR" sz="2600" dirty="0">
                <a:latin typeface="Albany"/>
              </a:rPr>
              <a:t> : Fête du Tir a l'arc</a:t>
            </a:r>
            <a:endParaRPr lang="fr-FR" altLang="fr-FR" sz="2600" dirty="0">
              <a:latin typeface="Albany"/>
            </a:endParaRPr>
          </a:p>
          <a:p>
            <a:pPr>
              <a:spcBef>
                <a:spcPts val="600"/>
              </a:spcBef>
              <a:spcAft>
                <a:spcPts val="600"/>
              </a:spcAft>
              <a:buClr>
                <a:srgbClr val="99284C"/>
              </a:buClr>
              <a:buSzPct val="75000"/>
              <a:buFont typeface="StarSymbol"/>
              <a:buChar char=""/>
            </a:pPr>
            <a:r>
              <a:rPr lang="fr-FR" altLang="fr-FR" sz="2600" b="1" dirty="0">
                <a:latin typeface="Albany"/>
              </a:rPr>
              <a:t>Samedi 07 mai 2022 : </a:t>
            </a:r>
            <a:r>
              <a:rPr lang="fr-FR" altLang="fr-FR" sz="2600" dirty="0">
                <a:latin typeface="Albany"/>
              </a:rPr>
              <a:t>Omnium avec la pétanque </a:t>
            </a:r>
          </a:p>
          <a:p>
            <a:pPr>
              <a:spcBef>
                <a:spcPts val="600"/>
              </a:spcBef>
              <a:spcAft>
                <a:spcPts val="600"/>
              </a:spcAft>
              <a:buClr>
                <a:srgbClr val="99284C"/>
              </a:buClr>
              <a:buSzPct val="75000"/>
              <a:buFont typeface="StarSymbol"/>
              <a:buChar char=""/>
            </a:pPr>
            <a:r>
              <a:rPr lang="fr-FR" altLang="fr-FR" sz="2600" b="1" dirty="0">
                <a:latin typeface="Albany"/>
              </a:rPr>
              <a:t>Dimanche 18 </a:t>
            </a:r>
            <a:r>
              <a:rPr altLang="fr-FR" sz="2600" b="1" dirty="0" err="1">
                <a:latin typeface="Albany"/>
              </a:rPr>
              <a:t>juin</a:t>
            </a:r>
            <a:r>
              <a:rPr altLang="fr-FR" sz="2600" b="1" dirty="0">
                <a:latin typeface="Albany"/>
              </a:rPr>
              <a:t> 20</a:t>
            </a:r>
            <a:r>
              <a:rPr lang="fr-FR" altLang="fr-FR" sz="2600" b="1" dirty="0">
                <a:latin typeface="Albany"/>
              </a:rPr>
              <a:t>22</a:t>
            </a:r>
            <a:r>
              <a:rPr altLang="fr-FR" sz="2600" dirty="0">
                <a:latin typeface="Albany"/>
              </a:rPr>
              <a:t>: </a:t>
            </a:r>
            <a:r>
              <a:rPr lang="fr-FR" altLang="fr-FR" sz="2600" dirty="0">
                <a:latin typeface="Albany"/>
              </a:rPr>
              <a:t>Journée SIGIS</a:t>
            </a:r>
          </a:p>
          <a:p>
            <a:pPr>
              <a:spcBef>
                <a:spcPts val="600"/>
              </a:spcBef>
              <a:spcAft>
                <a:spcPts val="600"/>
              </a:spcAft>
              <a:buClr>
                <a:srgbClr val="99284C"/>
              </a:buClr>
              <a:buSzPct val="75000"/>
              <a:buFont typeface="StarSymbol"/>
              <a:buChar char=""/>
            </a:pPr>
            <a:r>
              <a:rPr lang="fr-FR" altLang="fr-FR" sz="2600" b="1" dirty="0">
                <a:latin typeface="Albany"/>
              </a:rPr>
              <a:t>Samedi 4 juin 2022 </a:t>
            </a:r>
            <a:r>
              <a:rPr lang="fr-FR" altLang="fr-FR" sz="2600" dirty="0">
                <a:latin typeface="Albany"/>
              </a:rPr>
              <a:t>: Repas de fin de saison à l’étang</a:t>
            </a:r>
          </a:p>
          <a:p>
            <a:pPr>
              <a:spcBef>
                <a:spcPts val="600"/>
              </a:spcBef>
              <a:spcAft>
                <a:spcPts val="600"/>
              </a:spcAft>
              <a:buClr>
                <a:srgbClr val="99284C"/>
              </a:buClr>
              <a:buSzPct val="75000"/>
              <a:buFont typeface="StarSymbol"/>
              <a:buChar char=""/>
            </a:pPr>
            <a:r>
              <a:rPr lang="fr-FR" altLang="fr-FR" sz="2600" b="1" dirty="0">
                <a:latin typeface="Albany"/>
              </a:rPr>
              <a:t>Samedi 3 septembre 2022 </a:t>
            </a:r>
            <a:r>
              <a:rPr lang="fr-FR" altLang="fr-FR" sz="2600" dirty="0">
                <a:latin typeface="Albany"/>
              </a:rPr>
              <a:t>: Forum association</a:t>
            </a:r>
          </a:p>
          <a:p>
            <a:pPr>
              <a:spcBef>
                <a:spcPts val="600"/>
              </a:spcBef>
              <a:spcAft>
                <a:spcPts val="600"/>
              </a:spcAft>
              <a:buClr>
                <a:srgbClr val="99284C"/>
              </a:buClr>
              <a:buSzPct val="75000"/>
              <a:buFont typeface="StarSymbol"/>
              <a:buChar char=""/>
            </a:pPr>
            <a:r>
              <a:rPr lang="fr-FR" altLang="fr-FR" sz="2600" b="1" dirty="0">
                <a:latin typeface="Albany"/>
              </a:rPr>
              <a:t>Samedi</a:t>
            </a:r>
            <a:r>
              <a:rPr altLang="fr-FR" sz="2600" b="1" dirty="0">
                <a:latin typeface="Albany"/>
              </a:rPr>
              <a:t> </a:t>
            </a:r>
            <a:r>
              <a:rPr lang="fr-FR" altLang="fr-FR" sz="2600" b="1" dirty="0">
                <a:latin typeface="Albany"/>
              </a:rPr>
              <a:t>5 novembre 2022</a:t>
            </a:r>
            <a:r>
              <a:rPr altLang="fr-FR" sz="2600" dirty="0">
                <a:latin typeface="Albany"/>
              </a:rPr>
              <a:t>: </a:t>
            </a:r>
            <a:r>
              <a:rPr lang="fr-FR" altLang="fr-FR" sz="2600" dirty="0">
                <a:latin typeface="Albany"/>
              </a:rPr>
              <a:t>Assemblée générale </a:t>
            </a:r>
          </a:p>
          <a:p>
            <a:pPr>
              <a:spcBef>
                <a:spcPts val="849"/>
              </a:spcBef>
              <a:spcAft>
                <a:spcPts val="849"/>
              </a:spcAft>
              <a:buClr>
                <a:srgbClr val="99284C"/>
              </a:buClr>
              <a:buSzPct val="75000"/>
            </a:pPr>
            <a:endParaRPr altLang="fr-FR" sz="2600" dirty="0">
              <a:latin typeface="Albany"/>
            </a:endParaRPr>
          </a:p>
          <a:p>
            <a:pPr>
              <a:spcBef>
                <a:spcPts val="1413"/>
              </a:spcBef>
              <a:spcAft>
                <a:spcPts val="1413"/>
              </a:spcAft>
              <a:buClr>
                <a:srgbClr val="99284C"/>
              </a:buClr>
              <a:buSzPct val="75000"/>
              <a:buFont typeface="StarSymbol"/>
              <a:buChar char=""/>
            </a:pPr>
            <a:endParaRPr altLang="fr-FR" dirty="0">
              <a:latin typeface="Albany"/>
            </a:endParaRPr>
          </a:p>
        </p:txBody>
      </p:sp>
      <p:sp>
        <p:nvSpPr>
          <p:cNvPr id="2" name="Espace réservé du numéro de diapositive 1">
            <a:extLst>
              <a:ext uri="{FF2B5EF4-FFF2-40B4-BE49-F238E27FC236}">
                <a16:creationId xmlns:a16="http://schemas.microsoft.com/office/drawing/2014/main" id="{59D6030F-F0FF-4B29-9C8D-E6B2DE1F021B}"/>
              </a:ext>
            </a:extLst>
          </p:cNvPr>
          <p:cNvSpPr>
            <a:spLocks noGrp="1"/>
          </p:cNvSpPr>
          <p:nvPr>
            <p:ph type="sldNum" sz="quarter" idx="12"/>
          </p:nvPr>
        </p:nvSpPr>
        <p:spPr/>
        <p:txBody>
          <a:bodyPr/>
          <a:lstStyle/>
          <a:p>
            <a:fld id="{48F63A3B-78C7-47BE-AE5E-E10140E04643}" type="slidenum">
              <a:rPr lang="en-US" smtClean="0"/>
              <a:t>17</a:t>
            </a:fld>
            <a:endParaRPr lang="en-US" dirty="0"/>
          </a:p>
        </p:txBody>
      </p:sp>
    </p:spTree>
    <p:extLst>
      <p:ext uri="{BB962C8B-B14F-4D97-AF65-F5344CB8AC3E}">
        <p14:creationId xmlns:p14="http://schemas.microsoft.com/office/powerpoint/2010/main" val="1101551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txBox="1">
            <a:spLocks noGrp="1"/>
          </p:cNvSpPr>
          <p:nvPr>
            <p:ph type="title" idx="4294967295"/>
          </p:nvPr>
        </p:nvSpPr>
        <p:spPr>
          <a:xfrm>
            <a:off x="2319045" y="528234"/>
            <a:ext cx="5690636" cy="835026"/>
          </a:xfrm>
        </p:spPr>
        <p:txBody>
          <a:bodyPr>
            <a:normAutofit fontScale="90000"/>
          </a:bodyPr>
          <a:lstStyle/>
          <a:p>
            <a:pPr eaLnBrk="1"/>
            <a:r>
              <a:rPr lang="fr-FR" altLang="fr-FR" sz="3600" b="1" i="1" u="sng" dirty="0">
                <a:solidFill>
                  <a:srgbClr val="C00000"/>
                </a:solidFill>
                <a:latin typeface="Albany"/>
              </a:rPr>
              <a:t>Compétitions (interclubs)</a:t>
            </a:r>
            <a:endParaRPr altLang="fr-FR" sz="3600" b="1" i="1" u="sng" dirty="0">
              <a:solidFill>
                <a:srgbClr val="C00000"/>
              </a:solidFill>
              <a:latin typeface="Albany"/>
            </a:endParaRPr>
          </a:p>
        </p:txBody>
      </p:sp>
      <p:sp>
        <p:nvSpPr>
          <p:cNvPr id="17411" name="Espace réservé du texte 2"/>
          <p:cNvSpPr txBox="1">
            <a:spLocks noGrp="1"/>
          </p:cNvSpPr>
          <p:nvPr>
            <p:ph type="body" idx="4294967295"/>
          </p:nvPr>
        </p:nvSpPr>
        <p:spPr>
          <a:xfrm>
            <a:off x="228457" y="1441493"/>
            <a:ext cx="9505999" cy="5451231"/>
          </a:xfrm>
        </p:spPr>
        <p:txBody>
          <a:bodyPr>
            <a:normAutofit/>
          </a:bodyPr>
          <a:lstStyle/>
          <a:p>
            <a:pPr>
              <a:spcBef>
                <a:spcPts val="600"/>
              </a:spcBef>
              <a:spcAft>
                <a:spcPts val="600"/>
              </a:spcAft>
              <a:buClr>
                <a:srgbClr val="99284C"/>
              </a:buClr>
              <a:buSzPct val="75000"/>
              <a:buFont typeface="StarSymbol"/>
              <a:buChar char=""/>
            </a:pPr>
            <a:endParaRPr lang="fr-FR" altLang="fr-FR" sz="2600" b="1" dirty="0">
              <a:latin typeface="Albany"/>
            </a:endParaRPr>
          </a:p>
          <a:p>
            <a:pPr>
              <a:lnSpc>
                <a:spcPct val="150000"/>
              </a:lnSpc>
              <a:spcBef>
                <a:spcPts val="600"/>
              </a:spcBef>
              <a:spcAft>
                <a:spcPts val="600"/>
              </a:spcAft>
              <a:buClr>
                <a:srgbClr val="99284C"/>
              </a:buClr>
              <a:buSzPct val="75000"/>
              <a:buFont typeface="StarSymbol"/>
              <a:buChar char=""/>
            </a:pPr>
            <a:r>
              <a:rPr lang="fr-FR" altLang="fr-FR" sz="2600" b="1" strike="sngStrike" dirty="0">
                <a:solidFill>
                  <a:srgbClr val="FF0000"/>
                </a:solidFill>
                <a:latin typeface="Albany"/>
              </a:rPr>
              <a:t>Dimanche 28 novembre 2021 </a:t>
            </a:r>
            <a:r>
              <a:rPr lang="fr-FR" altLang="fr-FR" sz="2600" strike="sngStrike" dirty="0">
                <a:solidFill>
                  <a:srgbClr val="FF0000"/>
                </a:solidFill>
                <a:latin typeface="Albany"/>
              </a:rPr>
              <a:t>: St Clair du Rhône</a:t>
            </a:r>
            <a:endParaRPr altLang="fr-FR" sz="2600" strike="sngStrike" dirty="0">
              <a:solidFill>
                <a:srgbClr val="FF0000"/>
              </a:solidFill>
              <a:latin typeface="Albany"/>
            </a:endParaRPr>
          </a:p>
          <a:p>
            <a:pPr>
              <a:lnSpc>
                <a:spcPct val="150000"/>
              </a:lnSpc>
              <a:spcBef>
                <a:spcPts val="600"/>
              </a:spcBef>
              <a:spcAft>
                <a:spcPts val="600"/>
              </a:spcAft>
              <a:buClr>
                <a:srgbClr val="99284C"/>
              </a:buClr>
              <a:buSzPct val="75000"/>
              <a:buFont typeface="StarSymbol"/>
              <a:buChar char=""/>
            </a:pPr>
            <a:r>
              <a:rPr lang="fr-FR" altLang="fr-FR" sz="2600" b="1" dirty="0">
                <a:latin typeface="Albany"/>
              </a:rPr>
              <a:t>Dimanche 6 février 2022</a:t>
            </a:r>
            <a:r>
              <a:rPr altLang="fr-FR" sz="2600" dirty="0">
                <a:latin typeface="Albany"/>
              </a:rPr>
              <a:t> : </a:t>
            </a:r>
            <a:r>
              <a:rPr lang="fr-FR" altLang="fr-FR" sz="2600" dirty="0">
                <a:latin typeface="Albany"/>
              </a:rPr>
              <a:t>Ste Foy les Lyon</a:t>
            </a:r>
          </a:p>
          <a:p>
            <a:pPr>
              <a:lnSpc>
                <a:spcPct val="150000"/>
              </a:lnSpc>
              <a:spcBef>
                <a:spcPts val="600"/>
              </a:spcBef>
              <a:spcAft>
                <a:spcPts val="600"/>
              </a:spcAft>
              <a:buClr>
                <a:srgbClr val="99284C"/>
              </a:buClr>
              <a:buSzPct val="75000"/>
              <a:buFont typeface="StarSymbol"/>
              <a:buChar char=""/>
            </a:pPr>
            <a:r>
              <a:rPr lang="fr-FR" altLang="fr-FR" sz="2600" b="1" dirty="0">
                <a:latin typeface="Albany"/>
              </a:rPr>
              <a:t>Dimanche 20 mars 2022 : </a:t>
            </a:r>
            <a:r>
              <a:rPr lang="fr-FR" altLang="fr-FR" sz="2600" dirty="0">
                <a:latin typeface="Albany"/>
              </a:rPr>
              <a:t>Communay</a:t>
            </a:r>
          </a:p>
          <a:p>
            <a:pPr>
              <a:lnSpc>
                <a:spcPct val="150000"/>
              </a:lnSpc>
              <a:spcBef>
                <a:spcPts val="600"/>
              </a:spcBef>
              <a:spcAft>
                <a:spcPts val="600"/>
              </a:spcAft>
              <a:buClr>
                <a:srgbClr val="99284C"/>
              </a:buClr>
              <a:buSzPct val="75000"/>
              <a:buFont typeface="StarSymbol"/>
              <a:buChar char=""/>
            </a:pPr>
            <a:r>
              <a:rPr lang="fr-FR" altLang="fr-FR" sz="2600" b="1" dirty="0">
                <a:latin typeface="Albany"/>
              </a:rPr>
              <a:t>Dimanche 15 mai 2022</a:t>
            </a:r>
            <a:r>
              <a:rPr altLang="fr-FR" sz="2600" dirty="0">
                <a:latin typeface="Albany"/>
              </a:rPr>
              <a:t>: </a:t>
            </a:r>
            <a:r>
              <a:rPr lang="fr-FR" altLang="fr-FR" sz="2600" dirty="0">
                <a:latin typeface="Albany"/>
              </a:rPr>
              <a:t>Lugdunum</a:t>
            </a:r>
          </a:p>
          <a:p>
            <a:pPr>
              <a:lnSpc>
                <a:spcPct val="150000"/>
              </a:lnSpc>
              <a:spcBef>
                <a:spcPts val="600"/>
              </a:spcBef>
              <a:spcAft>
                <a:spcPts val="600"/>
              </a:spcAft>
              <a:buClr>
                <a:srgbClr val="99284C"/>
              </a:buClr>
              <a:buSzPct val="75000"/>
              <a:buFont typeface="StarSymbol"/>
              <a:buChar char=""/>
            </a:pPr>
            <a:r>
              <a:rPr lang="fr-FR" altLang="fr-FR" sz="2600" b="1" dirty="0">
                <a:latin typeface="Albany"/>
              </a:rPr>
              <a:t>Dimanche 11 juin 2022 </a:t>
            </a:r>
            <a:r>
              <a:rPr lang="fr-FR" altLang="fr-FR" sz="2600" dirty="0">
                <a:latin typeface="Albany"/>
              </a:rPr>
              <a:t>: Craponne</a:t>
            </a:r>
          </a:p>
          <a:p>
            <a:pPr>
              <a:spcBef>
                <a:spcPts val="849"/>
              </a:spcBef>
              <a:spcAft>
                <a:spcPts val="849"/>
              </a:spcAft>
              <a:buClr>
                <a:srgbClr val="99284C"/>
              </a:buClr>
              <a:buSzPct val="75000"/>
            </a:pPr>
            <a:endParaRPr altLang="fr-FR" sz="2600" dirty="0">
              <a:latin typeface="Albany"/>
            </a:endParaRPr>
          </a:p>
          <a:p>
            <a:pPr>
              <a:spcBef>
                <a:spcPts val="1413"/>
              </a:spcBef>
              <a:spcAft>
                <a:spcPts val="1413"/>
              </a:spcAft>
              <a:buClr>
                <a:srgbClr val="99284C"/>
              </a:buClr>
              <a:buSzPct val="75000"/>
              <a:buFont typeface="StarSymbol"/>
              <a:buChar char=""/>
            </a:pPr>
            <a:endParaRPr altLang="fr-FR" dirty="0">
              <a:latin typeface="Albany"/>
            </a:endParaRPr>
          </a:p>
        </p:txBody>
      </p:sp>
      <p:sp>
        <p:nvSpPr>
          <p:cNvPr id="2" name="Espace réservé du numéro de diapositive 1">
            <a:extLst>
              <a:ext uri="{FF2B5EF4-FFF2-40B4-BE49-F238E27FC236}">
                <a16:creationId xmlns:a16="http://schemas.microsoft.com/office/drawing/2014/main" id="{59D6030F-F0FF-4B29-9C8D-E6B2DE1F021B}"/>
              </a:ext>
            </a:extLst>
          </p:cNvPr>
          <p:cNvSpPr>
            <a:spLocks noGrp="1"/>
          </p:cNvSpPr>
          <p:nvPr>
            <p:ph type="sldNum" sz="quarter" idx="12"/>
          </p:nvPr>
        </p:nvSpPr>
        <p:spPr/>
        <p:txBody>
          <a:bodyPr/>
          <a:lstStyle/>
          <a:p>
            <a:fld id="{48F63A3B-78C7-47BE-AE5E-E10140E04643}" type="slidenum">
              <a:rPr lang="en-US" smtClean="0"/>
              <a:t>18</a:t>
            </a:fld>
            <a:endParaRPr lang="en-US" dirty="0"/>
          </a:p>
        </p:txBody>
      </p:sp>
    </p:spTree>
    <p:extLst>
      <p:ext uri="{BB962C8B-B14F-4D97-AF65-F5344CB8AC3E}">
        <p14:creationId xmlns:p14="http://schemas.microsoft.com/office/powerpoint/2010/main" val="11476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sp>
        <p:nvSpPr>
          <p:cNvPr id="60418" name="Titre 1"/>
          <p:cNvSpPr txBox="1">
            <a:spLocks noGrp="1"/>
          </p:cNvSpPr>
          <p:nvPr>
            <p:ph type="title" idx="4294967295"/>
          </p:nvPr>
        </p:nvSpPr>
        <p:spPr>
          <a:xfrm>
            <a:off x="-807065" y="135091"/>
            <a:ext cx="11476038" cy="1262063"/>
          </a:xfrm>
        </p:spPr>
        <p:txBody>
          <a:bodyPr>
            <a:normAutofit/>
          </a:bodyPr>
          <a:lstStyle/>
          <a:p>
            <a:pPr algn="ctr" eaLnBrk="1"/>
            <a:r>
              <a:rPr altLang="fr-FR" sz="4400" b="1" i="1" u="sng" dirty="0" err="1">
                <a:solidFill>
                  <a:srgbClr val="C00000"/>
                </a:solidFill>
                <a:latin typeface="Albany"/>
              </a:rPr>
              <a:t>Bilan</a:t>
            </a:r>
            <a:r>
              <a:rPr altLang="fr-FR" sz="4400" b="1" i="1" u="sng" dirty="0">
                <a:solidFill>
                  <a:srgbClr val="C00000"/>
                </a:solidFill>
                <a:latin typeface="Albany"/>
              </a:rPr>
              <a:t> Financier</a:t>
            </a:r>
          </a:p>
        </p:txBody>
      </p:sp>
      <p:pic>
        <p:nvPicPr>
          <p:cNvPr id="604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75695" y="1368425"/>
            <a:ext cx="532765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a16="http://schemas.microsoft.com/office/drawing/2014/main" id="{6F202503-CD18-47FB-8247-EA941B8E41A2}"/>
              </a:ext>
            </a:extLst>
          </p:cNvPr>
          <p:cNvSpPr>
            <a:spLocks noGrp="1"/>
          </p:cNvSpPr>
          <p:nvPr>
            <p:ph type="sldNum" sz="quarter" idx="12"/>
          </p:nvPr>
        </p:nvSpPr>
        <p:spPr/>
        <p:txBody>
          <a:bodyPr/>
          <a:lstStyle/>
          <a:p>
            <a:fld id="{48F63A3B-78C7-47BE-AE5E-E10140E04643}" type="slidenum">
              <a:rPr lang="en-US" smtClean="0"/>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3E29CADE-53FA-466D-A41E-5B04633BE2FC}"/>
              </a:ext>
            </a:extLst>
          </p:cNvPr>
          <p:cNvSpPr txBox="1">
            <a:spLocks/>
          </p:cNvSpPr>
          <p:nvPr/>
        </p:nvSpPr>
        <p:spPr bwMode="auto">
          <a:xfrm>
            <a:off x="782150" y="678790"/>
            <a:ext cx="88090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1" compatLnSpc="1">
            <a:prstTxWarp prst="textNoShape">
              <a:avLst/>
            </a:prstTxWarp>
            <a:spAutoFit/>
          </a:bodyPr>
          <a:lstStyle>
            <a:lvl1pPr algn="ctr" rtl="0" eaLnBrk="0" fontAlgn="base" hangingPunct="0">
              <a:spcBef>
                <a:spcPct val="0"/>
              </a:spcBef>
              <a:spcAft>
                <a:spcPct val="0"/>
              </a:spcAft>
              <a:defRPr lang="fr-FR" sz="3600" b="1" i="1">
                <a:solidFill>
                  <a:srgbClr val="99284C"/>
                </a:solidFill>
                <a:latin typeface="Albany" pitchFamily="34"/>
              </a:defRPr>
            </a:lvl1pPr>
            <a:lvl2pPr algn="ctr" rtl="0" eaLnBrk="0" fontAlgn="base" hangingPunct="0">
              <a:spcBef>
                <a:spcPct val="0"/>
              </a:spcBef>
              <a:spcAft>
                <a:spcPct val="0"/>
              </a:spcAft>
              <a:defRPr sz="3600" b="1" i="1">
                <a:solidFill>
                  <a:srgbClr val="99284C"/>
                </a:solidFill>
                <a:latin typeface="Albany"/>
              </a:defRPr>
            </a:lvl2pPr>
            <a:lvl3pPr algn="ctr" rtl="0" eaLnBrk="0" fontAlgn="base" hangingPunct="0">
              <a:spcBef>
                <a:spcPct val="0"/>
              </a:spcBef>
              <a:spcAft>
                <a:spcPct val="0"/>
              </a:spcAft>
              <a:defRPr sz="3600" b="1" i="1">
                <a:solidFill>
                  <a:srgbClr val="99284C"/>
                </a:solidFill>
                <a:latin typeface="Albany"/>
              </a:defRPr>
            </a:lvl3pPr>
            <a:lvl4pPr algn="ctr" rtl="0" eaLnBrk="0" fontAlgn="base" hangingPunct="0">
              <a:spcBef>
                <a:spcPct val="0"/>
              </a:spcBef>
              <a:spcAft>
                <a:spcPct val="0"/>
              </a:spcAft>
              <a:defRPr sz="3600" b="1" i="1">
                <a:solidFill>
                  <a:srgbClr val="99284C"/>
                </a:solidFill>
                <a:latin typeface="Albany"/>
              </a:defRPr>
            </a:lvl4pPr>
            <a:lvl5pPr algn="ctr" rtl="0" eaLnBrk="0" fontAlgn="base" hangingPunct="0">
              <a:spcBef>
                <a:spcPct val="0"/>
              </a:spcBef>
              <a:spcAft>
                <a:spcPct val="0"/>
              </a:spcAft>
              <a:defRPr sz="3600" b="1" i="1">
                <a:solidFill>
                  <a:srgbClr val="99284C"/>
                </a:solidFill>
                <a:latin typeface="Albany"/>
              </a:defRPr>
            </a:lvl5pPr>
            <a:lvl6pPr marL="457200" algn="ctr" rtl="0" eaLnBrk="0" fontAlgn="base" hangingPunct="0">
              <a:spcBef>
                <a:spcPct val="0"/>
              </a:spcBef>
              <a:spcAft>
                <a:spcPct val="0"/>
              </a:spcAft>
              <a:defRPr sz="3600" b="1" i="1">
                <a:solidFill>
                  <a:srgbClr val="99284C"/>
                </a:solidFill>
                <a:latin typeface="Albany"/>
              </a:defRPr>
            </a:lvl6pPr>
            <a:lvl7pPr marL="914400" algn="ctr" rtl="0" eaLnBrk="0" fontAlgn="base" hangingPunct="0">
              <a:spcBef>
                <a:spcPct val="0"/>
              </a:spcBef>
              <a:spcAft>
                <a:spcPct val="0"/>
              </a:spcAft>
              <a:defRPr sz="3600" b="1" i="1">
                <a:solidFill>
                  <a:srgbClr val="99284C"/>
                </a:solidFill>
                <a:latin typeface="Albany"/>
              </a:defRPr>
            </a:lvl7pPr>
            <a:lvl8pPr marL="1371600" algn="ctr" rtl="0" eaLnBrk="0" fontAlgn="base" hangingPunct="0">
              <a:spcBef>
                <a:spcPct val="0"/>
              </a:spcBef>
              <a:spcAft>
                <a:spcPct val="0"/>
              </a:spcAft>
              <a:defRPr sz="3600" b="1" i="1">
                <a:solidFill>
                  <a:srgbClr val="99284C"/>
                </a:solidFill>
                <a:latin typeface="Albany"/>
              </a:defRPr>
            </a:lvl8pPr>
            <a:lvl9pPr marL="1828800" algn="ctr" rtl="0" eaLnBrk="0" fontAlgn="base" hangingPunct="0">
              <a:spcBef>
                <a:spcPct val="0"/>
              </a:spcBef>
              <a:spcAft>
                <a:spcPct val="0"/>
              </a:spcAft>
              <a:defRPr sz="3600" b="1" i="1">
                <a:solidFill>
                  <a:srgbClr val="99284C"/>
                </a:solidFill>
                <a:latin typeface="Albany"/>
              </a:defRPr>
            </a:lvl9pPr>
          </a:lstStyle>
          <a:p>
            <a:pPr eaLnBrk="1"/>
            <a:r>
              <a:rPr lang="fr-FR" altLang="fr-FR" sz="3200" u="sng" kern="0" dirty="0">
                <a:latin typeface="Albany"/>
              </a:rPr>
              <a:t>Remerciements</a:t>
            </a:r>
          </a:p>
        </p:txBody>
      </p:sp>
      <p:pic>
        <p:nvPicPr>
          <p:cNvPr id="4" name="Image 3">
            <a:extLst>
              <a:ext uri="{FF2B5EF4-FFF2-40B4-BE49-F238E27FC236}">
                <a16:creationId xmlns:a16="http://schemas.microsoft.com/office/drawing/2014/main" id="{8E8BA5DF-1779-4453-9D01-7674637A6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645" y="1716070"/>
            <a:ext cx="6813753" cy="4767639"/>
          </a:xfrm>
          <a:prstGeom prst="rect">
            <a:avLst/>
          </a:prstGeom>
        </p:spPr>
      </p:pic>
      <p:sp>
        <p:nvSpPr>
          <p:cNvPr id="2" name="Espace réservé du numéro de diapositive 1">
            <a:extLst>
              <a:ext uri="{FF2B5EF4-FFF2-40B4-BE49-F238E27FC236}">
                <a16:creationId xmlns:a16="http://schemas.microsoft.com/office/drawing/2014/main" id="{0BD16054-83C5-496B-9D1D-275B70E43BC5}"/>
              </a:ext>
            </a:extLst>
          </p:cNvPr>
          <p:cNvSpPr>
            <a:spLocks noGrp="1"/>
          </p:cNvSpPr>
          <p:nvPr>
            <p:ph type="sldNum" sz="quarter" idx="12"/>
          </p:nvPr>
        </p:nvSpPr>
        <p:spPr/>
        <p:txBody>
          <a:bodyPr/>
          <a:lstStyle/>
          <a:p>
            <a:fld id="{48F63A3B-78C7-47BE-AE5E-E10140E04643}" type="slidenum">
              <a:rPr lang="en-US" smtClean="0"/>
              <a:t>2</a:t>
            </a:fld>
            <a:endParaRPr lang="en-US" dirty="0"/>
          </a:p>
        </p:txBody>
      </p:sp>
    </p:spTree>
    <p:extLst>
      <p:ext uri="{BB962C8B-B14F-4D97-AF65-F5344CB8AC3E}">
        <p14:creationId xmlns:p14="http://schemas.microsoft.com/office/powerpoint/2010/main" val="2986927118"/>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A291AC-EABD-4334-853E-D9EC6C6CD818}"/>
              </a:ext>
            </a:extLst>
          </p:cNvPr>
          <p:cNvSpPr txBox="1">
            <a:spLocks noGrp="1"/>
          </p:cNvSpPr>
          <p:nvPr>
            <p:ph type="title" idx="4294967295"/>
          </p:nvPr>
        </p:nvSpPr>
        <p:spPr>
          <a:xfrm>
            <a:off x="1682885" y="633698"/>
            <a:ext cx="6519133" cy="598492"/>
          </a:xfrm>
        </p:spPr>
        <p:txBody>
          <a:bodyPr>
            <a:normAutofit fontScale="90000"/>
          </a:bodyPr>
          <a:lstStyle/>
          <a:p>
            <a:pPr lvl="0" algn="ctr"/>
            <a:r>
              <a:rPr lang="fr-FR" sz="4400" b="1" dirty="0">
                <a:solidFill>
                  <a:srgbClr val="C00000"/>
                </a:solidFill>
                <a:latin typeface="Albany" pitchFamily="18"/>
              </a:rPr>
              <a:t>Situation Financière</a:t>
            </a:r>
          </a:p>
        </p:txBody>
      </p:sp>
      <p:graphicFrame>
        <p:nvGraphicFramePr>
          <p:cNvPr id="4" name="Tableau 3">
            <a:extLst>
              <a:ext uri="{FF2B5EF4-FFF2-40B4-BE49-F238E27FC236}">
                <a16:creationId xmlns:a16="http://schemas.microsoft.com/office/drawing/2014/main" id="{33A23E28-6CD5-4143-AF79-0813AC798EE1}"/>
              </a:ext>
            </a:extLst>
          </p:cNvPr>
          <p:cNvGraphicFramePr>
            <a:graphicFrameLocks noGrp="1"/>
          </p:cNvGraphicFramePr>
          <p:nvPr>
            <p:extLst>
              <p:ext uri="{D42A27DB-BD31-4B8C-83A1-F6EECF244321}">
                <p14:modId xmlns:p14="http://schemas.microsoft.com/office/powerpoint/2010/main" val="2285455895"/>
              </p:ext>
            </p:extLst>
          </p:nvPr>
        </p:nvGraphicFramePr>
        <p:xfrm>
          <a:off x="886260" y="1420306"/>
          <a:ext cx="8440619" cy="5668012"/>
        </p:xfrm>
        <a:graphic>
          <a:graphicData uri="http://schemas.openxmlformats.org/drawingml/2006/table">
            <a:tbl>
              <a:tblPr/>
              <a:tblGrid>
                <a:gridCol w="3073589">
                  <a:extLst>
                    <a:ext uri="{9D8B030D-6E8A-4147-A177-3AD203B41FA5}">
                      <a16:colId xmlns:a16="http://schemas.microsoft.com/office/drawing/2014/main" val="858942782"/>
                    </a:ext>
                  </a:extLst>
                </a:gridCol>
                <a:gridCol w="2531146">
                  <a:extLst>
                    <a:ext uri="{9D8B030D-6E8A-4147-A177-3AD203B41FA5}">
                      <a16:colId xmlns:a16="http://schemas.microsoft.com/office/drawing/2014/main" val="2943028816"/>
                    </a:ext>
                  </a:extLst>
                </a:gridCol>
                <a:gridCol w="1341469">
                  <a:extLst>
                    <a:ext uri="{9D8B030D-6E8A-4147-A177-3AD203B41FA5}">
                      <a16:colId xmlns:a16="http://schemas.microsoft.com/office/drawing/2014/main" val="360820112"/>
                    </a:ext>
                  </a:extLst>
                </a:gridCol>
                <a:gridCol w="1494415">
                  <a:extLst>
                    <a:ext uri="{9D8B030D-6E8A-4147-A177-3AD203B41FA5}">
                      <a16:colId xmlns:a16="http://schemas.microsoft.com/office/drawing/2014/main" val="2191933344"/>
                    </a:ext>
                  </a:extLst>
                </a:gridCol>
              </a:tblGrid>
              <a:tr h="399254">
                <a:tc>
                  <a:txBody>
                    <a:bodyPr/>
                    <a:lstStyle/>
                    <a:p>
                      <a:pPr marL="0" marR="0" lvl="0" indent="0" algn="ctr" rtl="0" hangingPunct="1">
                        <a:lnSpc>
                          <a:spcPct val="100000"/>
                        </a:lnSpc>
                        <a:spcBef>
                          <a:spcPts val="0"/>
                        </a:spcBef>
                        <a:spcAft>
                          <a:spcPts val="0"/>
                        </a:spcAft>
                        <a:buNone/>
                        <a:tabLst/>
                        <a:defRPr b="0" i="0" u="none" strike="noStrike" spc="0">
                          <a:solidFill>
                            <a:srgbClr val="000000"/>
                          </a:solidFill>
                        </a:defRPr>
                      </a:pPr>
                      <a:r>
                        <a:rPr lang="fr-FR" sz="2000" b="1" i="0" u="none" strike="noStrike" kern="1200" spc="0" dirty="0">
                          <a:ln>
                            <a:noFill/>
                          </a:ln>
                          <a:solidFill>
                            <a:srgbClr val="000000"/>
                          </a:solidFill>
                          <a:latin typeface="Calibri" pitchFamily="34"/>
                          <a:ea typeface="Microsoft YaHei" pitchFamily="2"/>
                          <a:cs typeface="Arial" pitchFamily="2"/>
                        </a:rPr>
                        <a:t>FONCTIONNEMENT</a:t>
                      </a:r>
                    </a:p>
                  </a:txBody>
                  <a:tcPr marL="75593" marR="75593" marT="37796" marB="37796">
                    <a:solidFill>
                      <a:srgbClr val="FFFF00"/>
                    </a:solidFill>
                  </a:tcPr>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solidFill>
                      <a:srgbClr val="FFFF00"/>
                    </a:solidFill>
                  </a:tcPr>
                </a:tc>
                <a:tc>
                  <a:txBody>
                    <a:bodyPr/>
                    <a:lstStyle/>
                    <a:p>
                      <a:pPr marL="0" marR="0" indent="0" rtl="0" hangingPunct="0">
                        <a:lnSpc>
                          <a:spcPct val="100000"/>
                        </a:lnSpc>
                        <a:spcBef>
                          <a:spcPts val="0"/>
                        </a:spcBef>
                        <a:spcAft>
                          <a:spcPts val="0"/>
                        </a:spcAft>
                        <a:tabLst/>
                      </a:pPr>
                      <a:endParaRPr lang="fr-FR" sz="2000" b="0" i="0" u="none" strike="noStrike" kern="1200">
                        <a:ln>
                          <a:noFill/>
                        </a:ln>
                        <a:latin typeface="Arial" pitchFamily="18"/>
                        <a:ea typeface="Microsoft YaHei" pitchFamily="2"/>
                        <a:cs typeface="Arial" pitchFamily="2"/>
                      </a:endParaRPr>
                    </a:p>
                  </a:txBody>
                  <a:tcPr marL="75593" marR="75593" marT="37796" marB="37796">
                    <a:solidFill>
                      <a:srgbClr val="FFFF00"/>
                    </a:solidFill>
                  </a:tcPr>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solidFill>
                      <a:srgbClr val="FFFF00"/>
                    </a:solidFill>
                  </a:tcPr>
                </a:tc>
                <a:extLst>
                  <a:ext uri="{0D108BD9-81ED-4DB2-BD59-A6C34878D82A}">
                    <a16:rowId xmlns:a16="http://schemas.microsoft.com/office/drawing/2014/main" val="117158968"/>
                  </a:ext>
                </a:extLst>
              </a:tr>
              <a:tr h="344711">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 </a:t>
                      </a: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ctr"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RECETTES</a:t>
                      </a: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ctr"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DEPENSES</a:t>
                      </a: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ctr"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BALANCES</a:t>
                      </a: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3846557363"/>
                  </a:ext>
                </a:extLst>
              </a:tr>
              <a:tr h="344711">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Subvention SIGIS 2020-2021</a:t>
                      </a: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1980602831"/>
                  </a:ext>
                </a:extLst>
              </a:tr>
              <a:tr h="344711">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Licences</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2652667320"/>
                  </a:ext>
                </a:extLst>
              </a:tr>
              <a:tr h="410617">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Frais divers (bureau/bancaire…)</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153668209"/>
                  </a:ext>
                </a:extLst>
              </a:tr>
              <a:tr h="344711">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AG - journées travaux</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1778463596"/>
                  </a:ext>
                </a:extLst>
              </a:tr>
              <a:tr h="344711">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Assurances</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1219528633"/>
                  </a:ext>
                </a:extLst>
              </a:tr>
              <a:tr h="344711">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Frais encadrants</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389610109"/>
                  </a:ext>
                </a:extLst>
              </a:tr>
              <a:tr h="362892">
                <a:tc>
                  <a:txBody>
                    <a:bodyPr/>
                    <a:lstStyle/>
                    <a:p>
                      <a:pPr marL="0" marR="0" indent="0" rtl="0" hangingPunct="0">
                        <a:lnSpc>
                          <a:spcPct val="100000"/>
                        </a:lnSpc>
                        <a:spcBef>
                          <a:spcPts val="0"/>
                        </a:spcBef>
                        <a:spcAft>
                          <a:spcPts val="0"/>
                        </a:spcAft>
                        <a:tabLst/>
                      </a:pPr>
                      <a:endParaRPr lang="fr-FR" sz="2000" b="0" i="0" u="none" strike="noStrike" kern="1200">
                        <a:ln>
                          <a:noFill/>
                        </a:ln>
                        <a:latin typeface="Arial" pitchFamily="18"/>
                        <a:ea typeface="Microsoft YaHei" pitchFamily="2"/>
                        <a:cs typeface="Arial" pitchFamily="2"/>
                      </a:endParaRPr>
                    </a:p>
                  </a:txBody>
                  <a:tcPr marL="75593" marR="75593" marT="37796" marB="37796"/>
                </a:tc>
                <a:tc>
                  <a:txBody>
                    <a:bodyPr/>
                    <a:lstStyle/>
                    <a:p>
                      <a:pPr marL="0" marR="0" indent="0" rtl="0" hangingPunct="0">
                        <a:lnSpc>
                          <a:spcPct val="100000"/>
                        </a:lnSpc>
                        <a:spcBef>
                          <a:spcPts val="0"/>
                        </a:spcBef>
                        <a:spcAft>
                          <a:spcPts val="0"/>
                        </a:spcAft>
                        <a:tabLst/>
                      </a:pPr>
                      <a:endParaRPr lang="fr-FR" sz="2000" b="0" i="0" u="none" strike="noStrike" kern="1200">
                        <a:ln>
                          <a:noFill/>
                        </a:ln>
                        <a:latin typeface="Arial" pitchFamily="18"/>
                        <a:ea typeface="Microsoft YaHei" pitchFamily="2"/>
                        <a:cs typeface="Arial" pitchFamily="2"/>
                      </a:endParaRPr>
                    </a:p>
                  </a:txBody>
                  <a:tcPr marL="75593" marR="75593" marT="37796" marB="37796"/>
                </a:tc>
                <a:tc>
                  <a:txBody>
                    <a:bodyPr/>
                    <a:lstStyle/>
                    <a:p>
                      <a:pPr marL="0" marR="0" indent="0" rtl="0" hangingPunct="0">
                        <a:lnSpc>
                          <a:spcPct val="100000"/>
                        </a:lnSpc>
                        <a:spcBef>
                          <a:spcPts val="0"/>
                        </a:spcBef>
                        <a:spcAft>
                          <a:spcPts val="0"/>
                        </a:spcAft>
                        <a:tabLst/>
                      </a:pPr>
                      <a:endParaRPr lang="fr-FR" sz="2000" b="0" i="0" u="none" strike="noStrike" kern="1200">
                        <a:ln>
                          <a:noFill/>
                        </a:ln>
                        <a:latin typeface="Arial" pitchFamily="18"/>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1"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1627456616"/>
                  </a:ext>
                </a:extLst>
              </a:tr>
              <a:tr h="399254">
                <a:tc>
                  <a:txBody>
                    <a:bodyPr/>
                    <a:lstStyle/>
                    <a:p>
                      <a:pPr marL="0" marR="0" lvl="0" indent="0" algn="ctr" rtl="0" hangingPunct="1">
                        <a:lnSpc>
                          <a:spcPct val="100000"/>
                        </a:lnSpc>
                        <a:spcBef>
                          <a:spcPts val="0"/>
                        </a:spcBef>
                        <a:spcAft>
                          <a:spcPts val="0"/>
                        </a:spcAft>
                        <a:buNone/>
                        <a:tabLst/>
                        <a:defRPr spc="0"/>
                      </a:pPr>
                      <a:r>
                        <a:rPr lang="fr-FR" sz="2000" b="1" i="0" u="none" strike="noStrike" kern="1200" spc="0" dirty="0">
                          <a:ln>
                            <a:noFill/>
                          </a:ln>
                          <a:solidFill>
                            <a:srgbClr val="000000"/>
                          </a:solidFill>
                          <a:latin typeface="Calibri" pitchFamily="34"/>
                          <a:ea typeface="Microsoft YaHei" pitchFamily="2"/>
                          <a:cs typeface="Arial" pitchFamily="2"/>
                        </a:rPr>
                        <a:t>MATERIEL D'ARCHERIE</a:t>
                      </a:r>
                    </a:p>
                  </a:txBody>
                  <a:tcPr marL="75593" marR="75593" marT="37796" marB="37796">
                    <a:solidFill>
                      <a:srgbClr val="FFFF00"/>
                    </a:solidFill>
                  </a:tcPr>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solidFill>
                      <a:srgbClr val="FFFF00"/>
                    </a:solidFill>
                  </a:tcPr>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solidFill>
                      <a:srgbClr val="FFFF00"/>
                    </a:solidFill>
                  </a:tcPr>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solidFill>
                      <a:srgbClr val="FFFF00"/>
                    </a:solidFill>
                  </a:tcPr>
                </a:tc>
                <a:extLst>
                  <a:ext uri="{0D108BD9-81ED-4DB2-BD59-A6C34878D82A}">
                    <a16:rowId xmlns:a16="http://schemas.microsoft.com/office/drawing/2014/main" val="2925091078"/>
                  </a:ext>
                </a:extLst>
              </a:tr>
              <a:tr h="344711">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 </a:t>
                      </a:r>
                    </a:p>
                  </a:txBody>
                  <a:tcPr marL="75593" marR="75593" marT="37796" marB="37796"/>
                </a:tc>
                <a:tc>
                  <a:txBody>
                    <a:bodyPr/>
                    <a:lstStyle/>
                    <a:p>
                      <a:pPr marL="0" marR="0" lvl="0" indent="0" algn="ctr" rtl="0" hangingPunct="1">
                        <a:lnSpc>
                          <a:spcPct val="100000"/>
                        </a:lnSpc>
                        <a:spcBef>
                          <a:spcPts val="0"/>
                        </a:spcBef>
                        <a:spcAft>
                          <a:spcPts val="0"/>
                        </a:spcAft>
                        <a:buNone/>
                        <a:tabLst/>
                        <a:defRPr spc="0"/>
                      </a:pPr>
                      <a:r>
                        <a:rPr lang="fr-FR" sz="2000" b="0" i="0" u="none" strike="noStrike" kern="1200" spc="0" dirty="0">
                          <a:ln>
                            <a:noFill/>
                          </a:ln>
                          <a:solidFill>
                            <a:srgbClr val="000000"/>
                          </a:solidFill>
                          <a:latin typeface="Calibri" pitchFamily="34"/>
                          <a:ea typeface="Microsoft YaHei" pitchFamily="2"/>
                          <a:cs typeface="Arial" pitchFamily="2"/>
                        </a:rPr>
                        <a:t>RECETTES</a:t>
                      </a:r>
                    </a:p>
                  </a:txBody>
                  <a:tcPr marL="75593" marR="75593" marT="37796" marB="37796"/>
                </a:tc>
                <a:tc>
                  <a:txBody>
                    <a:bodyPr/>
                    <a:lstStyle/>
                    <a:p>
                      <a:pPr marL="0" marR="0" lvl="0" indent="0" algn="ctr" rtl="0" hangingPunct="1">
                        <a:lnSpc>
                          <a:spcPct val="100000"/>
                        </a:lnSpc>
                        <a:spcBef>
                          <a:spcPts val="0"/>
                        </a:spcBef>
                        <a:spcAft>
                          <a:spcPts val="0"/>
                        </a:spcAft>
                        <a:buNone/>
                        <a:tabLst/>
                        <a:defRPr spc="0"/>
                      </a:pPr>
                      <a:r>
                        <a:rPr lang="fr-FR" sz="2000" b="0" i="0" u="none" strike="noStrike" kern="1200" spc="0" dirty="0">
                          <a:ln>
                            <a:noFill/>
                          </a:ln>
                          <a:solidFill>
                            <a:srgbClr val="000000"/>
                          </a:solidFill>
                          <a:latin typeface="Calibri" pitchFamily="34"/>
                          <a:ea typeface="Microsoft YaHei" pitchFamily="2"/>
                          <a:cs typeface="Arial" pitchFamily="2"/>
                        </a:rPr>
                        <a:t>DEPENSES</a:t>
                      </a:r>
                    </a:p>
                  </a:txBody>
                  <a:tcPr marL="75593" marR="75593" marT="37796" marB="37796"/>
                </a:tc>
                <a:tc>
                  <a:txBody>
                    <a:bodyPr/>
                    <a:lstStyle/>
                    <a:p>
                      <a:pPr marL="0" marR="0" lvl="0" indent="0" algn="ctr"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BALANCES</a:t>
                      </a:r>
                    </a:p>
                  </a:txBody>
                  <a:tcPr marL="75593" marR="75593" marT="37796" marB="37796"/>
                </a:tc>
                <a:extLst>
                  <a:ext uri="{0D108BD9-81ED-4DB2-BD59-A6C34878D82A}">
                    <a16:rowId xmlns:a16="http://schemas.microsoft.com/office/drawing/2014/main" val="79979964"/>
                  </a:ext>
                </a:extLst>
              </a:tr>
              <a:tr h="344711">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Part licence</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1632368720"/>
                  </a:ext>
                </a:extLst>
              </a:tr>
              <a:tr h="344711">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Archerie</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4028602611"/>
                  </a:ext>
                </a:extLst>
              </a:tr>
              <a:tr h="362892">
                <a:tc>
                  <a:txBody>
                    <a:bodyPr/>
                    <a:lstStyle/>
                    <a:p>
                      <a:pPr marL="0" marR="0" indent="0" rtl="0" hangingPunct="0">
                        <a:lnSpc>
                          <a:spcPct val="100000"/>
                        </a:lnSpc>
                        <a:spcBef>
                          <a:spcPts val="0"/>
                        </a:spcBef>
                        <a:spcAft>
                          <a:spcPts val="0"/>
                        </a:spcAft>
                        <a:tabLst/>
                      </a:pPr>
                      <a:endParaRPr lang="fr-FR" sz="2000" b="0" i="0" u="none" strike="noStrike" kern="1200">
                        <a:ln>
                          <a:noFill/>
                        </a:ln>
                        <a:latin typeface="Arial" pitchFamily="18"/>
                        <a:ea typeface="Microsoft YaHei" pitchFamily="2"/>
                        <a:cs typeface="Arial" pitchFamily="2"/>
                      </a:endParaRPr>
                    </a:p>
                  </a:txBody>
                  <a:tcPr marL="75593" marR="75593" marT="37796" marB="37796"/>
                </a:tc>
                <a:tc>
                  <a:txBody>
                    <a:bodyPr/>
                    <a:lstStyle/>
                    <a:p>
                      <a:pPr marL="0" marR="0" indent="0" rtl="0" hangingPunct="0">
                        <a:lnSpc>
                          <a:spcPct val="100000"/>
                        </a:lnSpc>
                        <a:spcBef>
                          <a:spcPts val="0"/>
                        </a:spcBef>
                        <a:spcAft>
                          <a:spcPts val="0"/>
                        </a:spcAft>
                        <a:tabLst/>
                      </a:pPr>
                      <a:endParaRPr lang="fr-FR" sz="2000" b="0" i="0" u="none" strike="noStrike" kern="1200">
                        <a:ln>
                          <a:noFill/>
                        </a:ln>
                        <a:latin typeface="Arial" pitchFamily="18"/>
                        <a:ea typeface="Microsoft YaHei" pitchFamily="2"/>
                        <a:cs typeface="Arial" pitchFamily="2"/>
                      </a:endParaRPr>
                    </a:p>
                  </a:txBody>
                  <a:tcPr marL="75593" marR="75593" marT="37796" marB="37796"/>
                </a:tc>
                <a:tc>
                  <a:txBody>
                    <a:bodyPr/>
                    <a:lstStyle/>
                    <a:p>
                      <a:pPr marL="0" marR="0" indent="0" rtl="0" hangingPunct="0">
                        <a:lnSpc>
                          <a:spcPct val="100000"/>
                        </a:lnSpc>
                        <a:spcBef>
                          <a:spcPts val="0"/>
                        </a:spcBef>
                        <a:spcAft>
                          <a:spcPts val="0"/>
                        </a:spcAft>
                        <a:tabLst/>
                      </a:pPr>
                      <a:endParaRPr lang="fr-FR" sz="2000" b="0" i="0" u="none" strike="noStrike" kern="1200">
                        <a:ln>
                          <a:noFill/>
                        </a:ln>
                        <a:latin typeface="Arial" pitchFamily="18"/>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1"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2076866417"/>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25260507-24ED-405A-9607-FDE91B2EE996}"/>
              </a:ext>
            </a:extLst>
          </p:cNvPr>
          <p:cNvGraphicFramePr>
            <a:graphicFrameLocks noGrp="1"/>
          </p:cNvGraphicFramePr>
          <p:nvPr>
            <p:extLst>
              <p:ext uri="{D42A27DB-BD31-4B8C-83A1-F6EECF244321}">
                <p14:modId xmlns:p14="http://schemas.microsoft.com/office/powerpoint/2010/main" val="3232740395"/>
              </p:ext>
            </p:extLst>
          </p:nvPr>
        </p:nvGraphicFramePr>
        <p:xfrm>
          <a:off x="894156" y="327392"/>
          <a:ext cx="8464997" cy="6466664"/>
        </p:xfrm>
        <a:graphic>
          <a:graphicData uri="http://schemas.openxmlformats.org/drawingml/2006/table">
            <a:tbl>
              <a:tblPr/>
              <a:tblGrid>
                <a:gridCol w="3082267">
                  <a:extLst>
                    <a:ext uri="{9D8B030D-6E8A-4147-A177-3AD203B41FA5}">
                      <a16:colId xmlns:a16="http://schemas.microsoft.com/office/drawing/2014/main" val="1085422565"/>
                    </a:ext>
                  </a:extLst>
                </a:gridCol>
                <a:gridCol w="2538659">
                  <a:extLst>
                    <a:ext uri="{9D8B030D-6E8A-4147-A177-3AD203B41FA5}">
                      <a16:colId xmlns:a16="http://schemas.microsoft.com/office/drawing/2014/main" val="4025974455"/>
                    </a:ext>
                  </a:extLst>
                </a:gridCol>
                <a:gridCol w="1345577">
                  <a:extLst>
                    <a:ext uri="{9D8B030D-6E8A-4147-A177-3AD203B41FA5}">
                      <a16:colId xmlns:a16="http://schemas.microsoft.com/office/drawing/2014/main" val="2375686390"/>
                    </a:ext>
                  </a:extLst>
                </a:gridCol>
                <a:gridCol w="1498494">
                  <a:extLst>
                    <a:ext uri="{9D8B030D-6E8A-4147-A177-3AD203B41FA5}">
                      <a16:colId xmlns:a16="http://schemas.microsoft.com/office/drawing/2014/main" val="864101759"/>
                    </a:ext>
                  </a:extLst>
                </a:gridCol>
              </a:tblGrid>
              <a:tr h="378647">
                <a:tc>
                  <a:txBody>
                    <a:bodyPr/>
                    <a:lstStyle/>
                    <a:p>
                      <a:pPr marL="0" marR="0" lvl="0" indent="0" algn="ctr" rtl="0" hangingPunct="1">
                        <a:lnSpc>
                          <a:spcPct val="100000"/>
                        </a:lnSpc>
                        <a:spcBef>
                          <a:spcPts val="0"/>
                        </a:spcBef>
                        <a:spcAft>
                          <a:spcPts val="0"/>
                        </a:spcAft>
                        <a:buNone/>
                        <a:tabLst/>
                        <a:defRPr b="0" i="0" u="none" strike="noStrike" spc="0">
                          <a:solidFill>
                            <a:srgbClr val="000000"/>
                          </a:solidFill>
                        </a:defRPr>
                      </a:pPr>
                      <a:r>
                        <a:rPr lang="fr-FR" sz="2000" b="1" i="0" u="none" strike="noStrike" kern="1200" spc="0" dirty="0">
                          <a:ln>
                            <a:noFill/>
                          </a:ln>
                          <a:solidFill>
                            <a:srgbClr val="000000"/>
                          </a:solidFill>
                          <a:latin typeface="Calibri" pitchFamily="34"/>
                          <a:ea typeface="Microsoft YaHei" pitchFamily="2"/>
                          <a:cs typeface="Arial" pitchFamily="2"/>
                        </a:rPr>
                        <a:t>MATERIEL DIVERS</a:t>
                      </a:r>
                    </a:p>
                  </a:txBody>
                  <a:tcPr marL="75593" marR="75593" marT="37796" marB="37796">
                    <a:solidFill>
                      <a:srgbClr val="FFFF00"/>
                    </a:solidFill>
                  </a:tcPr>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solidFill>
                      <a:srgbClr val="FFFF00"/>
                    </a:solidFill>
                  </a:tcPr>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solidFill>
                      <a:srgbClr val="FFFF00"/>
                    </a:solidFill>
                  </a:tcPr>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solidFill>
                      <a:srgbClr val="FFFF00"/>
                    </a:solidFill>
                  </a:tcPr>
                </a:tc>
                <a:extLst>
                  <a:ext uri="{0D108BD9-81ED-4DB2-BD59-A6C34878D82A}">
                    <a16:rowId xmlns:a16="http://schemas.microsoft.com/office/drawing/2014/main" val="2516697276"/>
                  </a:ext>
                </a:extLst>
              </a:tr>
              <a:tr h="321735">
                <a:tc>
                  <a:txBody>
                    <a:bodyPr/>
                    <a:lstStyle/>
                    <a:p>
                      <a:pPr marL="0" marR="0" lvl="0" indent="0" algn="l" rtl="0" hangingPunct="1">
                        <a:lnSpc>
                          <a:spcPct val="100000"/>
                        </a:lnSpc>
                        <a:spcBef>
                          <a:spcPts val="0"/>
                        </a:spcBef>
                        <a:spcAft>
                          <a:spcPts val="0"/>
                        </a:spcAft>
                        <a:buNone/>
                        <a:tabLst/>
                        <a:defRPr spc="0"/>
                      </a:pPr>
                      <a:r>
                        <a:rPr lang="fr-FR" sz="2000" b="0" i="0" u="none" strike="noStrike" kern="1200" spc="0" dirty="0">
                          <a:ln>
                            <a:noFill/>
                          </a:ln>
                          <a:solidFill>
                            <a:srgbClr val="000000"/>
                          </a:solidFill>
                          <a:latin typeface="Calibri" pitchFamily="34"/>
                          <a:ea typeface="Microsoft YaHei" pitchFamily="2"/>
                          <a:cs typeface="Arial" pitchFamily="2"/>
                        </a:rPr>
                        <a:t> </a:t>
                      </a:r>
                    </a:p>
                  </a:txBody>
                  <a:tcPr marL="75593" marR="75593" marT="37796" marB="37796"/>
                </a:tc>
                <a:tc>
                  <a:txBody>
                    <a:bodyPr/>
                    <a:lstStyle/>
                    <a:p>
                      <a:pPr marL="0" marR="0" lvl="0" indent="0" algn="ctr" rtl="0" hangingPunct="1">
                        <a:lnSpc>
                          <a:spcPct val="100000"/>
                        </a:lnSpc>
                        <a:spcBef>
                          <a:spcPts val="0"/>
                        </a:spcBef>
                        <a:spcAft>
                          <a:spcPts val="0"/>
                        </a:spcAft>
                        <a:buNone/>
                        <a:tabLst/>
                        <a:defRPr spc="0"/>
                      </a:pPr>
                      <a:r>
                        <a:rPr lang="fr-FR" sz="2000" b="0" i="0" u="none" strike="noStrike" kern="1200" spc="0" dirty="0">
                          <a:ln>
                            <a:noFill/>
                          </a:ln>
                          <a:solidFill>
                            <a:srgbClr val="000000"/>
                          </a:solidFill>
                          <a:latin typeface="Calibri" pitchFamily="34"/>
                          <a:ea typeface="Microsoft YaHei" pitchFamily="2"/>
                          <a:cs typeface="Arial" pitchFamily="2"/>
                        </a:rPr>
                        <a:t>RECETTES</a:t>
                      </a:r>
                    </a:p>
                  </a:txBody>
                  <a:tcPr marL="75593" marR="75593" marT="37796" marB="37796"/>
                </a:tc>
                <a:tc>
                  <a:txBody>
                    <a:bodyPr/>
                    <a:lstStyle/>
                    <a:p>
                      <a:pPr marL="0" marR="0" lvl="0" indent="0" algn="ctr"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DEPENSES</a:t>
                      </a:r>
                    </a:p>
                  </a:txBody>
                  <a:tcPr marL="75593" marR="75593" marT="37796" marB="37796"/>
                </a:tc>
                <a:tc>
                  <a:txBody>
                    <a:bodyPr/>
                    <a:lstStyle/>
                    <a:p>
                      <a:pPr marL="0" marR="0" lvl="0" indent="0" algn="ctr"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BALANCES</a:t>
                      </a:r>
                    </a:p>
                  </a:txBody>
                  <a:tcPr marL="75593" marR="75593" marT="37796" marB="37796"/>
                </a:tc>
                <a:extLst>
                  <a:ext uri="{0D108BD9-81ED-4DB2-BD59-A6C34878D82A}">
                    <a16:rowId xmlns:a16="http://schemas.microsoft.com/office/drawing/2014/main" val="3690659589"/>
                  </a:ext>
                </a:extLst>
              </a:tr>
              <a:tr h="321735">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Part licence</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ct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2922000356"/>
                  </a:ext>
                </a:extLst>
              </a:tr>
              <a:tr h="321735">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Matériel autre qu'archerie</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1964908248"/>
                  </a:ext>
                </a:extLst>
              </a:tr>
              <a:tr h="378647">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tc>
                <a:tc>
                  <a:txBody>
                    <a:bodyPr/>
                    <a:lstStyle/>
                    <a:p>
                      <a:pPr marL="0" marR="0" indent="0" rtl="0" hangingPunct="0">
                        <a:lnSpc>
                          <a:spcPct val="100000"/>
                        </a:lnSpc>
                        <a:spcBef>
                          <a:spcPts val="0"/>
                        </a:spcBef>
                        <a:spcAft>
                          <a:spcPts val="0"/>
                        </a:spcAft>
                        <a:tabLst/>
                      </a:pPr>
                      <a:endParaRPr lang="fr-FR" sz="2000" b="0" i="0" u="none" strike="noStrike" kern="1200">
                        <a:ln>
                          <a:noFill/>
                        </a:ln>
                        <a:latin typeface="Arial" pitchFamily="18"/>
                        <a:ea typeface="Microsoft YaHei" pitchFamily="2"/>
                        <a:cs typeface="Arial" pitchFamily="2"/>
                      </a:endParaRPr>
                    </a:p>
                  </a:txBody>
                  <a:tcPr marL="75593" marR="75593" marT="37796" marB="37796"/>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1"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3503465762"/>
                  </a:ext>
                </a:extLst>
              </a:tr>
              <a:tr h="378647">
                <a:tc>
                  <a:txBody>
                    <a:bodyPr/>
                    <a:lstStyle/>
                    <a:p>
                      <a:pPr marL="0" marR="0" lvl="0" indent="0" algn="ctr" rtl="0" hangingPunct="1">
                        <a:lnSpc>
                          <a:spcPct val="100000"/>
                        </a:lnSpc>
                        <a:spcBef>
                          <a:spcPts val="0"/>
                        </a:spcBef>
                        <a:spcAft>
                          <a:spcPts val="0"/>
                        </a:spcAft>
                        <a:buNone/>
                        <a:tabLst/>
                        <a:defRPr spc="0"/>
                      </a:pPr>
                      <a:r>
                        <a:rPr lang="fr-FR" sz="2000" b="1" i="0" u="none" strike="noStrike" kern="1200" spc="0" dirty="0">
                          <a:ln>
                            <a:noFill/>
                          </a:ln>
                          <a:solidFill>
                            <a:srgbClr val="000000"/>
                          </a:solidFill>
                          <a:latin typeface="Calibri" pitchFamily="34"/>
                          <a:ea typeface="Microsoft YaHei" pitchFamily="2"/>
                          <a:cs typeface="Arial" pitchFamily="2"/>
                        </a:rPr>
                        <a:t>LOCATION MATERIEL</a:t>
                      </a:r>
                    </a:p>
                  </a:txBody>
                  <a:tcPr marL="75593" marR="75593" marT="37796" marB="37796">
                    <a:solidFill>
                      <a:srgbClr val="FFFF00"/>
                    </a:solidFill>
                  </a:tcPr>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solidFill>
                      <a:srgbClr val="FFFF00"/>
                    </a:solidFill>
                  </a:tcPr>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solidFill>
                      <a:srgbClr val="FFFF00"/>
                    </a:solidFill>
                  </a:tcPr>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solidFill>
                      <a:srgbClr val="FFFF00"/>
                    </a:solidFill>
                  </a:tcPr>
                </a:tc>
                <a:extLst>
                  <a:ext uri="{0D108BD9-81ED-4DB2-BD59-A6C34878D82A}">
                    <a16:rowId xmlns:a16="http://schemas.microsoft.com/office/drawing/2014/main" val="361708577"/>
                  </a:ext>
                </a:extLst>
              </a:tr>
              <a:tr h="321735">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 </a:t>
                      </a:r>
                    </a:p>
                  </a:txBody>
                  <a:tcPr marL="75593" marR="75593" marT="37796" marB="37796"/>
                </a:tc>
                <a:tc>
                  <a:txBody>
                    <a:bodyPr/>
                    <a:lstStyle/>
                    <a:p>
                      <a:pPr marL="0" marR="0" lvl="0" indent="0" algn="ctr" rtl="0" hangingPunct="1">
                        <a:lnSpc>
                          <a:spcPct val="100000"/>
                        </a:lnSpc>
                        <a:spcBef>
                          <a:spcPts val="0"/>
                        </a:spcBef>
                        <a:spcAft>
                          <a:spcPts val="0"/>
                        </a:spcAft>
                        <a:buNone/>
                        <a:tabLst/>
                        <a:defRPr spc="0"/>
                      </a:pPr>
                      <a:r>
                        <a:rPr lang="fr-FR" sz="2000" b="0" i="0" u="none" strike="noStrike" kern="1200" spc="0" dirty="0">
                          <a:ln>
                            <a:noFill/>
                          </a:ln>
                          <a:solidFill>
                            <a:srgbClr val="000000"/>
                          </a:solidFill>
                          <a:latin typeface="Calibri" pitchFamily="34"/>
                          <a:ea typeface="Microsoft YaHei" pitchFamily="2"/>
                          <a:cs typeface="Arial" pitchFamily="2"/>
                        </a:rPr>
                        <a:t>RECETTES</a:t>
                      </a:r>
                    </a:p>
                  </a:txBody>
                  <a:tcPr marL="75593" marR="75593" marT="37796" marB="37796"/>
                </a:tc>
                <a:tc>
                  <a:txBody>
                    <a:bodyPr/>
                    <a:lstStyle/>
                    <a:p>
                      <a:pPr marL="0" marR="0" lvl="0" indent="0" algn="ctr" rtl="0" hangingPunct="1">
                        <a:lnSpc>
                          <a:spcPct val="100000"/>
                        </a:lnSpc>
                        <a:spcBef>
                          <a:spcPts val="0"/>
                        </a:spcBef>
                        <a:spcAft>
                          <a:spcPts val="0"/>
                        </a:spcAft>
                        <a:buNone/>
                        <a:tabLst/>
                        <a:defRPr spc="0"/>
                      </a:pPr>
                      <a:r>
                        <a:rPr lang="fr-FR" sz="2000" b="0" i="0" u="none" strike="noStrike" kern="1200" spc="0" dirty="0">
                          <a:ln>
                            <a:noFill/>
                          </a:ln>
                          <a:solidFill>
                            <a:srgbClr val="000000"/>
                          </a:solidFill>
                          <a:latin typeface="Calibri" pitchFamily="34"/>
                          <a:ea typeface="Microsoft YaHei" pitchFamily="2"/>
                          <a:cs typeface="Arial" pitchFamily="2"/>
                        </a:rPr>
                        <a:t>DEPENSES</a:t>
                      </a:r>
                    </a:p>
                  </a:txBody>
                  <a:tcPr marL="75593" marR="75593" marT="37796" marB="37796"/>
                </a:tc>
                <a:tc>
                  <a:txBody>
                    <a:bodyPr/>
                    <a:lstStyle/>
                    <a:p>
                      <a:pPr marL="0" marR="0" lvl="0" indent="0" algn="ctr"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BALANCES</a:t>
                      </a:r>
                    </a:p>
                  </a:txBody>
                  <a:tcPr marL="75593" marR="75593" marT="37796" marB="37796"/>
                </a:tc>
                <a:extLst>
                  <a:ext uri="{0D108BD9-81ED-4DB2-BD59-A6C34878D82A}">
                    <a16:rowId xmlns:a16="http://schemas.microsoft.com/office/drawing/2014/main" val="1309570638"/>
                  </a:ext>
                </a:extLst>
              </a:tr>
              <a:tr h="321735">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Part licence</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1020340981"/>
                  </a:ext>
                </a:extLst>
              </a:tr>
              <a:tr h="321735">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Achat matériel</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908956670"/>
                  </a:ext>
                </a:extLst>
              </a:tr>
              <a:tr h="321735">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Location</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1880173557"/>
                  </a:ext>
                </a:extLst>
              </a:tr>
              <a:tr h="321735">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Entretien</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1080030077"/>
                  </a:ext>
                </a:extLst>
              </a:tr>
              <a:tr h="378647">
                <a:tc>
                  <a:txBody>
                    <a:bodyPr/>
                    <a:lstStyle/>
                    <a:p>
                      <a:pPr marL="0" marR="0" indent="0" rtl="0" hangingPunct="0">
                        <a:lnSpc>
                          <a:spcPct val="100000"/>
                        </a:lnSpc>
                        <a:spcBef>
                          <a:spcPts val="0"/>
                        </a:spcBef>
                        <a:spcAft>
                          <a:spcPts val="0"/>
                        </a:spcAft>
                        <a:tabLst/>
                      </a:pPr>
                      <a:endParaRPr lang="fr-FR" sz="2000" b="0" i="0" u="none" strike="noStrike" kern="1200">
                        <a:ln>
                          <a:noFill/>
                        </a:ln>
                        <a:latin typeface="Arial" pitchFamily="18"/>
                        <a:ea typeface="Microsoft YaHei" pitchFamily="2"/>
                        <a:cs typeface="Arial" pitchFamily="2"/>
                      </a:endParaRPr>
                    </a:p>
                  </a:txBody>
                  <a:tcPr marL="75593" marR="75593" marT="37796" marB="37796"/>
                </a:tc>
                <a:tc>
                  <a:txBody>
                    <a:bodyPr/>
                    <a:lstStyle/>
                    <a:p>
                      <a:pPr marL="0" marR="0" indent="0" rtl="0" hangingPunct="0">
                        <a:lnSpc>
                          <a:spcPct val="100000"/>
                        </a:lnSpc>
                        <a:spcBef>
                          <a:spcPts val="0"/>
                        </a:spcBef>
                        <a:spcAft>
                          <a:spcPts val="0"/>
                        </a:spcAft>
                        <a:tabLst/>
                      </a:pPr>
                      <a:endParaRPr lang="fr-FR" sz="2000" b="0" i="0" u="none" strike="noStrike" kern="1200">
                        <a:ln>
                          <a:noFill/>
                        </a:ln>
                        <a:latin typeface="Arial" pitchFamily="18"/>
                        <a:ea typeface="Microsoft YaHei" pitchFamily="2"/>
                        <a:cs typeface="Arial" pitchFamily="2"/>
                      </a:endParaRPr>
                    </a:p>
                  </a:txBody>
                  <a:tcPr marL="75593" marR="75593" marT="37796" marB="37796"/>
                </a:tc>
                <a:tc>
                  <a:txBody>
                    <a:bodyPr/>
                    <a:lstStyle/>
                    <a:p>
                      <a:pPr marL="0" marR="0" indent="0" rtl="0" hangingPunct="0">
                        <a:lnSpc>
                          <a:spcPct val="100000"/>
                        </a:lnSpc>
                        <a:spcBef>
                          <a:spcPts val="0"/>
                        </a:spcBef>
                        <a:spcAft>
                          <a:spcPts val="0"/>
                        </a:spcAft>
                        <a:tabLst/>
                      </a:pPr>
                      <a:endParaRPr lang="fr-FR" sz="2000" b="0" i="0" u="none" strike="noStrike" kern="1200">
                        <a:ln>
                          <a:noFill/>
                        </a:ln>
                        <a:latin typeface="Arial" pitchFamily="18"/>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1"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1428375406"/>
                  </a:ext>
                </a:extLst>
              </a:tr>
              <a:tr h="378647">
                <a:tc>
                  <a:txBody>
                    <a:bodyPr/>
                    <a:lstStyle/>
                    <a:p>
                      <a:pPr marL="0" marR="0" lvl="0" indent="0" algn="ctr" rtl="0" hangingPunct="1">
                        <a:lnSpc>
                          <a:spcPct val="100000"/>
                        </a:lnSpc>
                        <a:spcBef>
                          <a:spcPts val="0"/>
                        </a:spcBef>
                        <a:spcAft>
                          <a:spcPts val="0"/>
                        </a:spcAft>
                        <a:buNone/>
                        <a:tabLst/>
                        <a:defRPr spc="0"/>
                      </a:pPr>
                      <a:r>
                        <a:rPr lang="fr-FR" sz="2000" b="1" i="0" u="none" strike="noStrike" kern="1200" spc="0" dirty="0">
                          <a:ln>
                            <a:noFill/>
                          </a:ln>
                          <a:solidFill>
                            <a:srgbClr val="000000"/>
                          </a:solidFill>
                          <a:latin typeface="Calibri" pitchFamily="34"/>
                          <a:ea typeface="Microsoft YaHei" pitchFamily="2"/>
                          <a:cs typeface="Arial" pitchFamily="2"/>
                        </a:rPr>
                        <a:t>ANIMATIONS</a:t>
                      </a:r>
                    </a:p>
                  </a:txBody>
                  <a:tcPr marL="75593" marR="75593" marT="37796" marB="37796">
                    <a:solidFill>
                      <a:srgbClr val="FFFF00"/>
                    </a:solidFill>
                  </a:tcPr>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solidFill>
                      <a:srgbClr val="FFFF00"/>
                    </a:solidFill>
                  </a:tcPr>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solidFill>
                      <a:srgbClr val="FFFF00"/>
                    </a:solidFill>
                  </a:tcPr>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solidFill>
                      <a:srgbClr val="FFFF00"/>
                    </a:solidFill>
                  </a:tcPr>
                </a:tc>
                <a:extLst>
                  <a:ext uri="{0D108BD9-81ED-4DB2-BD59-A6C34878D82A}">
                    <a16:rowId xmlns:a16="http://schemas.microsoft.com/office/drawing/2014/main" val="1960146862"/>
                  </a:ext>
                </a:extLst>
              </a:tr>
              <a:tr h="321735">
                <a:tc>
                  <a:txBody>
                    <a:bodyPr/>
                    <a:lstStyle/>
                    <a:p>
                      <a:pPr marL="0" marR="0" lvl="0" indent="0" algn="l" rtl="0" hangingPunct="1">
                        <a:lnSpc>
                          <a:spcPct val="100000"/>
                        </a:lnSpc>
                        <a:spcBef>
                          <a:spcPts val="0"/>
                        </a:spcBef>
                        <a:spcAft>
                          <a:spcPts val="0"/>
                        </a:spcAft>
                        <a:buNone/>
                        <a:tabLst/>
                        <a:defRPr spc="0"/>
                      </a:pPr>
                      <a:r>
                        <a:rPr lang="fr-FR" sz="2000" b="0" i="0" u="none" strike="noStrike" kern="1200" spc="0" dirty="0">
                          <a:ln>
                            <a:noFill/>
                          </a:ln>
                          <a:solidFill>
                            <a:srgbClr val="000000"/>
                          </a:solidFill>
                          <a:latin typeface="Calibri" pitchFamily="34"/>
                          <a:ea typeface="Microsoft YaHei" pitchFamily="2"/>
                          <a:cs typeface="Arial" pitchFamily="2"/>
                        </a:rPr>
                        <a:t> </a:t>
                      </a:r>
                    </a:p>
                  </a:txBody>
                  <a:tcPr marL="75593" marR="75593" marT="37796" marB="37796"/>
                </a:tc>
                <a:tc>
                  <a:txBody>
                    <a:bodyPr/>
                    <a:lstStyle/>
                    <a:p>
                      <a:pPr marL="0" marR="0" lvl="0" indent="0" algn="ctr" rtl="0" hangingPunct="1">
                        <a:lnSpc>
                          <a:spcPct val="100000"/>
                        </a:lnSpc>
                        <a:spcBef>
                          <a:spcPts val="0"/>
                        </a:spcBef>
                        <a:spcAft>
                          <a:spcPts val="0"/>
                        </a:spcAft>
                        <a:buNone/>
                        <a:tabLst/>
                        <a:defRPr spc="0"/>
                      </a:pPr>
                      <a:r>
                        <a:rPr lang="fr-FR" sz="2000" b="0" i="0" u="none" strike="noStrike" kern="1200" spc="0" dirty="0">
                          <a:ln>
                            <a:noFill/>
                          </a:ln>
                          <a:solidFill>
                            <a:srgbClr val="000000"/>
                          </a:solidFill>
                          <a:latin typeface="Calibri" pitchFamily="34"/>
                          <a:ea typeface="Microsoft YaHei" pitchFamily="2"/>
                          <a:cs typeface="Arial" pitchFamily="2"/>
                        </a:rPr>
                        <a:t>RECETTES</a:t>
                      </a:r>
                    </a:p>
                  </a:txBody>
                  <a:tcPr marL="75593" marR="75593" marT="37796" marB="37796"/>
                </a:tc>
                <a:tc>
                  <a:txBody>
                    <a:bodyPr/>
                    <a:lstStyle/>
                    <a:p>
                      <a:pPr marL="0" marR="0" lvl="0" indent="0" algn="ctr"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DEPENSES</a:t>
                      </a:r>
                    </a:p>
                  </a:txBody>
                  <a:tcPr marL="75593" marR="75593" marT="37796" marB="37796"/>
                </a:tc>
                <a:tc>
                  <a:txBody>
                    <a:bodyPr/>
                    <a:lstStyle/>
                    <a:p>
                      <a:pPr marL="0" marR="0" lvl="0" indent="0" algn="ctr"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BALANCES</a:t>
                      </a:r>
                    </a:p>
                  </a:txBody>
                  <a:tcPr marL="75593" marR="75593" marT="37796" marB="37796"/>
                </a:tc>
                <a:extLst>
                  <a:ext uri="{0D108BD9-81ED-4DB2-BD59-A6C34878D82A}">
                    <a16:rowId xmlns:a16="http://schemas.microsoft.com/office/drawing/2014/main" val="442661683"/>
                  </a:ext>
                </a:extLst>
              </a:tr>
              <a:tr h="321735">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Part licence</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4013753973"/>
                  </a:ext>
                </a:extLst>
              </a:tr>
              <a:tr h="321735">
                <a:tc>
                  <a:txBody>
                    <a:bodyPr/>
                    <a:lstStyle/>
                    <a:p>
                      <a:pPr marL="0" marR="0" lvl="0" indent="0" algn="l" rtl="0" hangingPunct="1">
                        <a:lnSpc>
                          <a:spcPct val="100000"/>
                        </a:lnSpc>
                        <a:spcBef>
                          <a:spcPts val="0"/>
                        </a:spcBef>
                        <a:spcAft>
                          <a:spcPts val="0"/>
                        </a:spcAft>
                        <a:buNone/>
                        <a:tabLst/>
                        <a:defRPr spc="0"/>
                      </a:pPr>
                      <a:r>
                        <a:rPr lang="fr-FR" sz="2000" b="0" i="0" u="none" strike="noStrike" kern="1200" spc="0" dirty="0">
                          <a:ln>
                            <a:noFill/>
                          </a:ln>
                          <a:solidFill>
                            <a:srgbClr val="000000"/>
                          </a:solidFill>
                          <a:latin typeface="Calibri" pitchFamily="34"/>
                          <a:ea typeface="Microsoft YaHei" pitchFamily="2"/>
                          <a:cs typeface="Arial" pitchFamily="2"/>
                        </a:rPr>
                        <a:t>Jeux, Noël, St Sébastien</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3068939441"/>
                  </a:ext>
                </a:extLst>
              </a:tr>
              <a:tr h="378647">
                <a:tc>
                  <a:txBody>
                    <a:bodyPr/>
                    <a:lstStyle/>
                    <a:p>
                      <a:pPr marL="0" marR="0" indent="0" rtl="0" hangingPunct="0">
                        <a:lnSpc>
                          <a:spcPct val="100000"/>
                        </a:lnSpc>
                        <a:spcBef>
                          <a:spcPts val="0"/>
                        </a:spcBef>
                        <a:spcAft>
                          <a:spcPts val="0"/>
                        </a:spcAft>
                        <a:tabLst/>
                      </a:pPr>
                      <a:endParaRPr lang="fr-FR" sz="2000" b="0" i="0" u="none" strike="noStrike" kern="1200">
                        <a:ln>
                          <a:noFill/>
                        </a:ln>
                        <a:latin typeface="Arial" pitchFamily="18"/>
                        <a:ea typeface="Microsoft YaHei" pitchFamily="2"/>
                        <a:cs typeface="Arial" pitchFamily="2"/>
                      </a:endParaRPr>
                    </a:p>
                  </a:txBody>
                  <a:tcPr marL="75593" marR="75593" marT="37796" marB="37796"/>
                </a:tc>
                <a:tc>
                  <a:txBody>
                    <a:bodyPr/>
                    <a:lstStyle/>
                    <a:p>
                      <a:pPr marL="0" marR="0" indent="0" rtl="0" hangingPunct="0">
                        <a:lnSpc>
                          <a:spcPct val="100000"/>
                        </a:lnSpc>
                        <a:spcBef>
                          <a:spcPts val="0"/>
                        </a:spcBef>
                        <a:spcAft>
                          <a:spcPts val="0"/>
                        </a:spcAft>
                        <a:tabLst/>
                      </a:pPr>
                      <a:endParaRPr lang="fr-FR" sz="2000" b="0" i="0" u="none" strike="noStrike" kern="1200">
                        <a:ln>
                          <a:noFill/>
                        </a:ln>
                        <a:latin typeface="Arial" pitchFamily="18"/>
                        <a:ea typeface="Microsoft YaHei" pitchFamily="2"/>
                        <a:cs typeface="Arial" pitchFamily="2"/>
                      </a:endParaRPr>
                    </a:p>
                  </a:txBody>
                  <a:tcPr marL="75593" marR="75593" marT="37796" marB="37796"/>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1"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3946771475"/>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255C2882-953E-40D2-92A9-74AEF9A5C1A3}"/>
              </a:ext>
            </a:extLst>
          </p:cNvPr>
          <p:cNvGraphicFramePr>
            <a:graphicFrameLocks noGrp="1"/>
          </p:cNvGraphicFramePr>
          <p:nvPr>
            <p:extLst>
              <p:ext uri="{D42A27DB-BD31-4B8C-83A1-F6EECF244321}">
                <p14:modId xmlns:p14="http://schemas.microsoft.com/office/powerpoint/2010/main" val="3541999161"/>
              </p:ext>
            </p:extLst>
          </p:nvPr>
        </p:nvGraphicFramePr>
        <p:xfrm>
          <a:off x="840507" y="592183"/>
          <a:ext cx="8486372" cy="6402010"/>
        </p:xfrm>
        <a:graphic>
          <a:graphicData uri="http://schemas.openxmlformats.org/drawingml/2006/table">
            <a:tbl>
              <a:tblPr/>
              <a:tblGrid>
                <a:gridCol w="3090250">
                  <a:extLst>
                    <a:ext uri="{9D8B030D-6E8A-4147-A177-3AD203B41FA5}">
                      <a16:colId xmlns:a16="http://schemas.microsoft.com/office/drawing/2014/main" val="579076451"/>
                    </a:ext>
                  </a:extLst>
                </a:gridCol>
                <a:gridCol w="2544866">
                  <a:extLst>
                    <a:ext uri="{9D8B030D-6E8A-4147-A177-3AD203B41FA5}">
                      <a16:colId xmlns:a16="http://schemas.microsoft.com/office/drawing/2014/main" val="2156477730"/>
                    </a:ext>
                  </a:extLst>
                </a:gridCol>
                <a:gridCol w="1348741">
                  <a:extLst>
                    <a:ext uri="{9D8B030D-6E8A-4147-A177-3AD203B41FA5}">
                      <a16:colId xmlns:a16="http://schemas.microsoft.com/office/drawing/2014/main" val="1953145701"/>
                    </a:ext>
                  </a:extLst>
                </a:gridCol>
                <a:gridCol w="1502515">
                  <a:extLst>
                    <a:ext uri="{9D8B030D-6E8A-4147-A177-3AD203B41FA5}">
                      <a16:colId xmlns:a16="http://schemas.microsoft.com/office/drawing/2014/main" val="534449336"/>
                    </a:ext>
                  </a:extLst>
                </a:gridCol>
              </a:tblGrid>
              <a:tr h="461341">
                <a:tc>
                  <a:txBody>
                    <a:bodyPr/>
                    <a:lstStyle/>
                    <a:p>
                      <a:pPr marL="0" marR="0" lvl="0" indent="0" algn="ctr" rtl="0" hangingPunct="1">
                        <a:lnSpc>
                          <a:spcPct val="100000"/>
                        </a:lnSpc>
                        <a:spcBef>
                          <a:spcPts val="0"/>
                        </a:spcBef>
                        <a:spcAft>
                          <a:spcPts val="0"/>
                        </a:spcAft>
                        <a:buNone/>
                        <a:tabLst/>
                        <a:defRPr b="0" i="0" u="none" strike="noStrike" spc="0">
                          <a:solidFill>
                            <a:srgbClr val="000000"/>
                          </a:solidFill>
                        </a:defRPr>
                      </a:pPr>
                      <a:r>
                        <a:rPr lang="fr-FR" sz="2000" b="1" i="0" u="none" strike="noStrike" kern="1200" spc="0" dirty="0">
                          <a:ln>
                            <a:noFill/>
                          </a:ln>
                          <a:solidFill>
                            <a:srgbClr val="000000"/>
                          </a:solidFill>
                          <a:latin typeface="Calibri" pitchFamily="34"/>
                          <a:ea typeface="Microsoft YaHei" pitchFamily="2"/>
                          <a:cs typeface="Arial" pitchFamily="2"/>
                        </a:rPr>
                        <a:t>CONCOURS</a:t>
                      </a:r>
                    </a:p>
                  </a:txBody>
                  <a:tcPr marL="75593" marR="75593" marT="37796" marB="37796">
                    <a:solidFill>
                      <a:srgbClr val="FFFF00"/>
                    </a:solidFill>
                  </a:tcPr>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solidFill>
                      <a:srgbClr val="FFFF00"/>
                    </a:solidFill>
                  </a:tcPr>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solidFill>
                      <a:srgbClr val="FFFF00"/>
                    </a:solidFill>
                  </a:tcPr>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solidFill>
                      <a:srgbClr val="FFFF00"/>
                    </a:solidFill>
                  </a:tcPr>
                </a:tc>
                <a:extLst>
                  <a:ext uri="{0D108BD9-81ED-4DB2-BD59-A6C34878D82A}">
                    <a16:rowId xmlns:a16="http://schemas.microsoft.com/office/drawing/2014/main" val="4068840830"/>
                  </a:ext>
                </a:extLst>
              </a:tr>
              <a:tr h="392992">
                <a:tc>
                  <a:txBody>
                    <a:bodyPr/>
                    <a:lstStyle/>
                    <a:p>
                      <a:pPr marL="0" marR="0" lvl="0" indent="0" algn="l" rtl="0" hangingPunct="1">
                        <a:lnSpc>
                          <a:spcPct val="100000"/>
                        </a:lnSpc>
                        <a:spcBef>
                          <a:spcPts val="0"/>
                        </a:spcBef>
                        <a:spcAft>
                          <a:spcPts val="0"/>
                        </a:spcAft>
                        <a:buNone/>
                        <a:tabLst/>
                        <a:defRPr spc="0"/>
                      </a:pPr>
                      <a:r>
                        <a:rPr lang="fr-FR" sz="2000" b="0" i="0" u="none" strike="noStrike" kern="1200" spc="0" dirty="0">
                          <a:ln>
                            <a:noFill/>
                          </a:ln>
                          <a:solidFill>
                            <a:srgbClr val="000000"/>
                          </a:solidFill>
                          <a:latin typeface="Calibri" pitchFamily="34"/>
                          <a:ea typeface="Microsoft YaHei" pitchFamily="2"/>
                          <a:cs typeface="Arial" pitchFamily="2"/>
                        </a:rPr>
                        <a:t> </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r>
                        <a:rPr lang="fr-FR" sz="2000" b="0" i="0" u="none" strike="noStrike" kern="1200" spc="0" dirty="0">
                          <a:ln>
                            <a:noFill/>
                          </a:ln>
                          <a:solidFill>
                            <a:srgbClr val="000000"/>
                          </a:solidFill>
                          <a:latin typeface="Calibri" pitchFamily="34"/>
                          <a:ea typeface="Microsoft YaHei" pitchFamily="2"/>
                          <a:cs typeface="Arial" pitchFamily="2"/>
                        </a:rPr>
                        <a:t>RECETTES</a:t>
                      </a:r>
                    </a:p>
                  </a:txBody>
                  <a:tcPr marL="75593" marR="75593" marT="37796" marB="37796"/>
                </a:tc>
                <a:tc>
                  <a:txBody>
                    <a:bodyPr/>
                    <a:lstStyle/>
                    <a:p>
                      <a:pPr marL="0" marR="0" lvl="0" indent="0" algn="ctr"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DEPENSES</a:t>
                      </a:r>
                    </a:p>
                  </a:txBody>
                  <a:tcPr marL="75593" marR="75593" marT="37796" marB="37796"/>
                </a:tc>
                <a:tc>
                  <a:txBody>
                    <a:bodyPr/>
                    <a:lstStyle/>
                    <a:p>
                      <a:pPr marL="0" marR="0" lvl="0" indent="0" algn="ctr"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BALANCES</a:t>
                      </a:r>
                    </a:p>
                  </a:txBody>
                  <a:tcPr marL="75593" marR="75593" marT="37796" marB="37796"/>
                </a:tc>
                <a:extLst>
                  <a:ext uri="{0D108BD9-81ED-4DB2-BD59-A6C34878D82A}">
                    <a16:rowId xmlns:a16="http://schemas.microsoft.com/office/drawing/2014/main" val="3962090838"/>
                  </a:ext>
                </a:extLst>
              </a:tr>
              <a:tr h="392992">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Inscriptions</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r>
                        <a:rPr lang="fr-FR" sz="2000" b="0" i="0" u="none" strike="noStrike" kern="1200" spc="0" dirty="0">
                          <a:ln>
                            <a:noFill/>
                          </a:ln>
                          <a:solidFill>
                            <a:srgbClr val="000000"/>
                          </a:solidFill>
                          <a:latin typeface="Calibri" pitchFamily="34"/>
                          <a:ea typeface="Microsoft YaHei" pitchFamily="2"/>
                          <a:cs typeface="Arial" pitchFamily="2"/>
                        </a:rPr>
                        <a:t>0.00 €</a:t>
                      </a:r>
                    </a:p>
                  </a:txBody>
                  <a:tcPr marL="75593" marR="75593" marT="37796" marB="37796"/>
                </a:tc>
                <a:extLst>
                  <a:ext uri="{0D108BD9-81ED-4DB2-BD59-A6C34878D82A}">
                    <a16:rowId xmlns:a16="http://schemas.microsoft.com/office/drawing/2014/main" val="3902020876"/>
                  </a:ext>
                </a:extLst>
              </a:tr>
              <a:tr h="392992">
                <a:tc>
                  <a:txBody>
                    <a:bodyPr/>
                    <a:lstStyle/>
                    <a:p>
                      <a:pPr marL="0" marR="0" lvl="0" indent="0" algn="l" rtl="0" hangingPunct="1">
                        <a:lnSpc>
                          <a:spcPct val="100000"/>
                        </a:lnSpc>
                        <a:spcBef>
                          <a:spcPts val="0"/>
                        </a:spcBef>
                        <a:spcAft>
                          <a:spcPts val="0"/>
                        </a:spcAft>
                        <a:buNone/>
                        <a:tabLst/>
                        <a:defRPr spc="0"/>
                      </a:pPr>
                      <a:r>
                        <a:rPr lang="fr-FR" sz="2000" b="0" i="0" u="none" strike="noStrike" kern="1200" spc="0" dirty="0" err="1">
                          <a:ln>
                            <a:noFill/>
                          </a:ln>
                          <a:solidFill>
                            <a:srgbClr val="000000"/>
                          </a:solidFill>
                          <a:latin typeface="Calibri" pitchFamily="34"/>
                          <a:ea typeface="Microsoft YaHei" pitchFamily="2"/>
                          <a:cs typeface="Arial" pitchFamily="2"/>
                        </a:rPr>
                        <a:t>Recompenses</a:t>
                      </a: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r>
                        <a:rPr lang="fr-FR" sz="2000" b="0" i="0" u="none" strike="noStrike" kern="1200" spc="0" dirty="0">
                          <a:ln>
                            <a:noFill/>
                          </a:ln>
                          <a:solidFill>
                            <a:srgbClr val="000000"/>
                          </a:solidFill>
                          <a:latin typeface="Calibri" pitchFamily="34"/>
                          <a:ea typeface="Microsoft YaHei" pitchFamily="2"/>
                          <a:cs typeface="Arial" pitchFamily="2"/>
                        </a:rPr>
                        <a:t> </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r>
                        <a:rPr lang="fr-FR" sz="2000" b="0" i="0" u="none" strike="noStrike" kern="1200" spc="0" dirty="0">
                          <a:ln>
                            <a:noFill/>
                          </a:ln>
                          <a:solidFill>
                            <a:srgbClr val="000000"/>
                          </a:solidFill>
                          <a:latin typeface="Calibri" pitchFamily="34"/>
                          <a:ea typeface="Microsoft YaHei" pitchFamily="2"/>
                          <a:cs typeface="Arial" pitchFamily="2"/>
                        </a:rPr>
                        <a:t>0,00 €</a:t>
                      </a:r>
                    </a:p>
                  </a:txBody>
                  <a:tcPr marL="75593" marR="75593" marT="37796" marB="37796"/>
                </a:tc>
                <a:extLst>
                  <a:ext uri="{0D108BD9-81ED-4DB2-BD59-A6C34878D82A}">
                    <a16:rowId xmlns:a16="http://schemas.microsoft.com/office/drawing/2014/main" val="2519852667"/>
                  </a:ext>
                </a:extLst>
              </a:tr>
              <a:tr h="392992">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Reunion interclubs</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r>
                        <a:rPr lang="fr-FR" sz="2000" b="0" i="0" u="none" strike="noStrike" kern="1200" spc="0" dirty="0">
                          <a:ln>
                            <a:noFill/>
                          </a:ln>
                          <a:solidFill>
                            <a:srgbClr val="000000"/>
                          </a:solidFill>
                          <a:latin typeface="Calibri" pitchFamily="34"/>
                          <a:ea typeface="Microsoft YaHei" pitchFamily="2"/>
                          <a:cs typeface="Arial" pitchFamily="2"/>
                        </a:rPr>
                        <a:t> </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r>
                        <a:rPr lang="fr-FR" sz="2000" b="0" i="0" u="none" strike="noStrike" kern="1200" spc="0" dirty="0">
                          <a:ln>
                            <a:noFill/>
                          </a:ln>
                          <a:solidFill>
                            <a:srgbClr val="000000"/>
                          </a:solidFill>
                          <a:latin typeface="Calibri" pitchFamily="34"/>
                          <a:ea typeface="Microsoft YaHei" pitchFamily="2"/>
                          <a:cs typeface="Arial" pitchFamily="2"/>
                        </a:rPr>
                        <a:t>0,00 €</a:t>
                      </a:r>
                    </a:p>
                  </a:txBody>
                  <a:tcPr marL="75593" marR="75593" marT="37796" marB="37796"/>
                </a:tc>
                <a:extLst>
                  <a:ext uri="{0D108BD9-81ED-4DB2-BD59-A6C34878D82A}">
                    <a16:rowId xmlns:a16="http://schemas.microsoft.com/office/drawing/2014/main" val="3438092080"/>
                  </a:ext>
                </a:extLst>
              </a:tr>
              <a:tr h="412550">
                <a:tc>
                  <a:txBody>
                    <a:bodyPr/>
                    <a:lstStyle/>
                    <a:p>
                      <a:pPr marL="0" marR="0" indent="0" rtl="0" hangingPunct="0">
                        <a:lnSpc>
                          <a:spcPct val="100000"/>
                        </a:lnSpc>
                        <a:spcBef>
                          <a:spcPts val="0"/>
                        </a:spcBef>
                        <a:spcAft>
                          <a:spcPts val="0"/>
                        </a:spcAft>
                        <a:tabLst/>
                      </a:pPr>
                      <a:endParaRPr lang="fr-FR" sz="2000" b="0" i="0" u="none" strike="noStrike" kern="1200">
                        <a:ln>
                          <a:noFill/>
                        </a:ln>
                        <a:latin typeface="Arial" pitchFamily="18"/>
                        <a:ea typeface="Microsoft YaHei" pitchFamily="2"/>
                        <a:cs typeface="Arial" pitchFamily="2"/>
                      </a:endParaRPr>
                    </a:p>
                  </a:txBody>
                  <a:tcPr marL="75593" marR="75593" marT="37796" marB="37796"/>
                </a:tc>
                <a:tc>
                  <a:txBody>
                    <a:bodyPr/>
                    <a:lstStyle/>
                    <a:p>
                      <a:pPr marL="0" marR="0" indent="0" rtl="0" hangingPunct="0">
                        <a:lnSpc>
                          <a:spcPct val="100000"/>
                        </a:lnSpc>
                        <a:spcBef>
                          <a:spcPts val="0"/>
                        </a:spcBef>
                        <a:spcAft>
                          <a:spcPts val="0"/>
                        </a:spcAft>
                        <a:tabLst/>
                      </a:pPr>
                      <a:endParaRPr lang="fr-FR" sz="2000" b="0" i="0" u="none" strike="noStrike" kern="1200">
                        <a:ln>
                          <a:noFill/>
                        </a:ln>
                        <a:latin typeface="Arial" pitchFamily="18"/>
                        <a:ea typeface="Microsoft YaHei" pitchFamily="2"/>
                        <a:cs typeface="Arial" pitchFamily="2"/>
                      </a:endParaRPr>
                    </a:p>
                  </a:txBody>
                  <a:tcPr marL="75593" marR="75593" marT="37796" marB="37796"/>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r>
                        <a:rPr lang="fr-FR" sz="2000" b="1" i="0" u="none" strike="noStrike" kern="1200" spc="0" dirty="0">
                          <a:ln>
                            <a:noFill/>
                          </a:ln>
                          <a:solidFill>
                            <a:srgbClr val="000000"/>
                          </a:solidFill>
                          <a:latin typeface="Calibri" pitchFamily="34"/>
                          <a:ea typeface="Microsoft YaHei" pitchFamily="2"/>
                          <a:cs typeface="Arial" pitchFamily="2"/>
                        </a:rPr>
                        <a:t>0,00 €</a:t>
                      </a:r>
                    </a:p>
                  </a:txBody>
                  <a:tcPr marL="75593" marR="75593" marT="37796" marB="37796"/>
                </a:tc>
                <a:extLst>
                  <a:ext uri="{0D108BD9-81ED-4DB2-BD59-A6C34878D82A}">
                    <a16:rowId xmlns:a16="http://schemas.microsoft.com/office/drawing/2014/main" val="3759383086"/>
                  </a:ext>
                </a:extLst>
              </a:tr>
              <a:tr h="412550">
                <a:tc>
                  <a:txBody>
                    <a:bodyPr/>
                    <a:lstStyle/>
                    <a:p>
                      <a:pPr marL="0" marR="0" indent="0" rtl="0" hangingPunct="0">
                        <a:lnSpc>
                          <a:spcPct val="100000"/>
                        </a:lnSpc>
                        <a:spcBef>
                          <a:spcPts val="0"/>
                        </a:spcBef>
                        <a:spcAft>
                          <a:spcPts val="0"/>
                        </a:spcAft>
                        <a:tabLst/>
                      </a:pPr>
                      <a:endParaRPr lang="fr-FR" sz="1500" b="0" i="0" u="none" strike="noStrike" kern="1200">
                        <a:ln>
                          <a:noFill/>
                        </a:ln>
                        <a:latin typeface="Arial" pitchFamily="18"/>
                        <a:ea typeface="Microsoft YaHei" pitchFamily="2"/>
                        <a:cs typeface="Arial" pitchFamily="2"/>
                      </a:endParaRPr>
                    </a:p>
                  </a:txBody>
                  <a:tcPr marL="75593" marR="75593" marT="37796" marB="37796"/>
                </a:tc>
                <a:tc>
                  <a:txBody>
                    <a:bodyPr/>
                    <a:lstStyle/>
                    <a:p>
                      <a:pPr marL="0" marR="0" indent="0" rtl="0" hangingPunct="0">
                        <a:lnSpc>
                          <a:spcPct val="100000"/>
                        </a:lnSpc>
                        <a:spcBef>
                          <a:spcPts val="0"/>
                        </a:spcBef>
                        <a:spcAft>
                          <a:spcPts val="0"/>
                        </a:spcAft>
                        <a:tabLst/>
                      </a:pPr>
                      <a:endParaRPr lang="fr-FR" sz="1500" b="0" i="0" u="none" strike="noStrike" kern="1200" dirty="0">
                        <a:ln>
                          <a:noFill/>
                        </a:ln>
                        <a:latin typeface="Arial" pitchFamily="18"/>
                        <a:ea typeface="Microsoft YaHei" pitchFamily="2"/>
                        <a:cs typeface="Arial" pitchFamily="2"/>
                      </a:endParaRPr>
                    </a:p>
                  </a:txBody>
                  <a:tcPr marL="75593" marR="75593" marT="37796" marB="37796"/>
                </a:tc>
                <a:tc>
                  <a:txBody>
                    <a:bodyPr/>
                    <a:lstStyle/>
                    <a:p>
                      <a:pPr marL="0" marR="0" indent="0" rtl="0" hangingPunct="0">
                        <a:lnSpc>
                          <a:spcPct val="100000"/>
                        </a:lnSpc>
                        <a:spcBef>
                          <a:spcPts val="0"/>
                        </a:spcBef>
                        <a:spcAft>
                          <a:spcPts val="0"/>
                        </a:spcAft>
                        <a:tabLst/>
                      </a:pPr>
                      <a:endParaRPr lang="fr-FR" sz="1500" b="0" i="0" u="none" strike="noStrike" kern="1200">
                        <a:ln>
                          <a:noFill/>
                        </a:ln>
                        <a:latin typeface="Arial" pitchFamily="18"/>
                        <a:ea typeface="Microsoft YaHei" pitchFamily="2"/>
                        <a:cs typeface="Arial" pitchFamily="2"/>
                      </a:endParaRPr>
                    </a:p>
                  </a:txBody>
                  <a:tcPr marL="75593" marR="75593" marT="37796" marB="37796"/>
                </a:tc>
                <a:tc>
                  <a:txBody>
                    <a:bodyPr/>
                    <a:lstStyle/>
                    <a:p>
                      <a:pPr marL="0" marR="0" indent="0" rtl="0" hangingPunct="0">
                        <a:lnSpc>
                          <a:spcPct val="100000"/>
                        </a:lnSpc>
                        <a:spcBef>
                          <a:spcPts val="0"/>
                        </a:spcBef>
                        <a:spcAft>
                          <a:spcPts val="0"/>
                        </a:spcAft>
                        <a:tabLst/>
                      </a:pPr>
                      <a:endParaRPr lang="fr-FR" sz="1500" b="0" i="0" u="none" strike="noStrike" kern="1200">
                        <a:ln>
                          <a:noFill/>
                        </a:ln>
                        <a:latin typeface="Arial" pitchFamily="18"/>
                        <a:ea typeface="Microsoft YaHei" pitchFamily="2"/>
                        <a:cs typeface="Arial" pitchFamily="2"/>
                      </a:endParaRPr>
                    </a:p>
                  </a:txBody>
                  <a:tcPr marL="75593" marR="75593" marT="37796" marB="37796"/>
                </a:tc>
                <a:extLst>
                  <a:ext uri="{0D108BD9-81ED-4DB2-BD59-A6C34878D82A}">
                    <a16:rowId xmlns:a16="http://schemas.microsoft.com/office/drawing/2014/main" val="3779670218"/>
                  </a:ext>
                </a:extLst>
              </a:tr>
              <a:tr h="461341">
                <a:tc>
                  <a:txBody>
                    <a:bodyPr/>
                    <a:lstStyle/>
                    <a:p>
                      <a:pPr marL="0" marR="0" lvl="0" indent="0" algn="ctr" rtl="0" hangingPunct="1">
                        <a:lnSpc>
                          <a:spcPct val="100000"/>
                        </a:lnSpc>
                        <a:spcBef>
                          <a:spcPts val="0"/>
                        </a:spcBef>
                        <a:spcAft>
                          <a:spcPts val="0"/>
                        </a:spcAft>
                        <a:buNone/>
                        <a:tabLst/>
                        <a:defRPr spc="0"/>
                      </a:pPr>
                      <a:r>
                        <a:rPr lang="fr-FR" sz="2000" b="1" i="0" u="none" strike="noStrike" kern="1200" spc="0" dirty="0">
                          <a:ln>
                            <a:noFill/>
                          </a:ln>
                          <a:solidFill>
                            <a:srgbClr val="000000"/>
                          </a:solidFill>
                          <a:latin typeface="Calibri" pitchFamily="34"/>
                          <a:ea typeface="Microsoft YaHei" pitchFamily="2"/>
                          <a:cs typeface="Arial" pitchFamily="2"/>
                        </a:rPr>
                        <a:t>DIVERS</a:t>
                      </a:r>
                    </a:p>
                  </a:txBody>
                  <a:tcPr marL="75593" marR="75593" marT="37796" marB="37796">
                    <a:solidFill>
                      <a:srgbClr val="FFFF00"/>
                    </a:solidFill>
                  </a:tcPr>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solidFill>
                      <a:srgbClr val="FFFF00"/>
                    </a:solidFill>
                  </a:tcPr>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solidFill>
                      <a:srgbClr val="FFFF00"/>
                    </a:solidFill>
                  </a:tcPr>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solidFill>
                      <a:srgbClr val="FFFF00"/>
                    </a:solidFill>
                  </a:tcPr>
                </a:tc>
                <a:extLst>
                  <a:ext uri="{0D108BD9-81ED-4DB2-BD59-A6C34878D82A}">
                    <a16:rowId xmlns:a16="http://schemas.microsoft.com/office/drawing/2014/main" val="317131181"/>
                  </a:ext>
                </a:extLst>
              </a:tr>
              <a:tr h="392992">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 </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r>
                        <a:rPr lang="fr-FR" sz="2000" b="0" i="0" u="none" strike="noStrike" kern="1200" spc="0" dirty="0">
                          <a:ln>
                            <a:noFill/>
                          </a:ln>
                          <a:solidFill>
                            <a:srgbClr val="000000"/>
                          </a:solidFill>
                          <a:latin typeface="Calibri" pitchFamily="34"/>
                          <a:ea typeface="Microsoft YaHei" pitchFamily="2"/>
                          <a:cs typeface="Arial" pitchFamily="2"/>
                        </a:rPr>
                        <a:t>RECETTES</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DEPENSES</a:t>
                      </a:r>
                    </a:p>
                  </a:txBody>
                  <a:tcPr marL="75593" marR="75593" marT="37796" marB="37796"/>
                </a:tc>
                <a:tc>
                  <a:txBody>
                    <a:bodyPr/>
                    <a:lstStyle/>
                    <a:p>
                      <a:pPr marL="0" marR="0" lvl="0" indent="0" algn="ctr" rtl="0" hangingPunct="1">
                        <a:lnSpc>
                          <a:spcPct val="100000"/>
                        </a:lnSpc>
                        <a:spcBef>
                          <a:spcPts val="0"/>
                        </a:spcBef>
                        <a:spcAft>
                          <a:spcPts val="0"/>
                        </a:spcAft>
                        <a:buNone/>
                        <a:tabLst/>
                        <a:defRPr spc="0"/>
                      </a:pPr>
                      <a:r>
                        <a:rPr lang="fr-FR" sz="2000" b="0" i="0" u="none" strike="noStrike" kern="1200" spc="0" dirty="0">
                          <a:ln>
                            <a:noFill/>
                          </a:ln>
                          <a:solidFill>
                            <a:srgbClr val="000000"/>
                          </a:solidFill>
                          <a:latin typeface="Calibri" pitchFamily="34"/>
                          <a:ea typeface="Microsoft YaHei" pitchFamily="2"/>
                          <a:cs typeface="Arial" pitchFamily="2"/>
                        </a:rPr>
                        <a:t>BALANCES</a:t>
                      </a:r>
                    </a:p>
                  </a:txBody>
                  <a:tcPr marL="75593" marR="75593" marT="37796" marB="37796"/>
                </a:tc>
                <a:extLst>
                  <a:ext uri="{0D108BD9-81ED-4DB2-BD59-A6C34878D82A}">
                    <a16:rowId xmlns:a16="http://schemas.microsoft.com/office/drawing/2014/main" val="923053317"/>
                  </a:ext>
                </a:extLst>
              </a:tr>
              <a:tr h="392992">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Vêtements</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2581885968"/>
                  </a:ext>
                </a:extLst>
              </a:tr>
              <a:tr h="405025">
                <a:tc>
                  <a:txBody>
                    <a:bodyPr/>
                    <a:lstStyle/>
                    <a:p>
                      <a:pPr marL="0" marR="0" lvl="0" indent="0" algn="l" rtl="0" hangingPunct="1">
                        <a:lnSpc>
                          <a:spcPct val="100000"/>
                        </a:lnSpc>
                        <a:spcBef>
                          <a:spcPts val="0"/>
                        </a:spcBef>
                        <a:spcAft>
                          <a:spcPts val="0"/>
                        </a:spcAft>
                        <a:buNone/>
                        <a:tabLst/>
                        <a:defRPr spc="0"/>
                      </a:pPr>
                      <a:r>
                        <a:rPr lang="fr-FR" sz="2000" b="0" i="0" u="none" strike="noStrike" kern="1200" spc="0" dirty="0">
                          <a:ln>
                            <a:noFill/>
                          </a:ln>
                          <a:solidFill>
                            <a:srgbClr val="000000"/>
                          </a:solidFill>
                          <a:latin typeface="Calibri" pitchFamily="34"/>
                          <a:ea typeface="Microsoft YaHei" pitchFamily="2"/>
                          <a:cs typeface="Arial" pitchFamily="2"/>
                        </a:rPr>
                        <a:t>Plumes et flèches de progression</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4105319467"/>
                  </a:ext>
                </a:extLst>
              </a:tr>
              <a:tr h="392992">
                <a:tc>
                  <a:txBody>
                    <a:bodyPr/>
                    <a:lstStyle/>
                    <a:p>
                      <a:pPr marL="0" marR="0" lvl="0" indent="0" algn="l" rtl="0" hangingPunct="1">
                        <a:lnSpc>
                          <a:spcPct val="100000"/>
                        </a:lnSpc>
                        <a:spcBef>
                          <a:spcPts val="0"/>
                        </a:spcBef>
                        <a:spcAft>
                          <a:spcPts val="0"/>
                        </a:spcAft>
                        <a:buNone/>
                        <a:tabLst/>
                        <a:defRPr spc="0"/>
                      </a:pPr>
                      <a:r>
                        <a:rPr lang="fr-FR" sz="2000" b="0" i="0" u="none" strike="noStrike" kern="1200" spc="0">
                          <a:ln>
                            <a:noFill/>
                          </a:ln>
                          <a:solidFill>
                            <a:srgbClr val="000000"/>
                          </a:solidFill>
                          <a:latin typeface="Calibri" pitchFamily="34"/>
                          <a:ea typeface="Microsoft YaHei" pitchFamily="2"/>
                          <a:cs typeface="Arial" pitchFamily="2"/>
                        </a:rPr>
                        <a:t>Gobelets ASC</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0"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1045991597"/>
                  </a:ext>
                </a:extLst>
              </a:tr>
              <a:tr h="412550">
                <a:tc>
                  <a:txBody>
                    <a:bodyPr/>
                    <a:lstStyle/>
                    <a:p>
                      <a:pPr marL="0" marR="0" indent="0" rtl="0" hangingPunct="0">
                        <a:lnSpc>
                          <a:spcPct val="100000"/>
                        </a:lnSpc>
                        <a:spcBef>
                          <a:spcPts val="0"/>
                        </a:spcBef>
                        <a:spcAft>
                          <a:spcPts val="0"/>
                        </a:spcAft>
                        <a:tabLst/>
                      </a:pPr>
                      <a:endParaRPr lang="fr-FR" sz="2000" b="0" i="0" u="none" strike="noStrike" kern="1200">
                        <a:ln>
                          <a:noFill/>
                        </a:ln>
                        <a:latin typeface="Arial" pitchFamily="18"/>
                        <a:ea typeface="Microsoft YaHei" pitchFamily="2"/>
                        <a:cs typeface="Arial" pitchFamily="2"/>
                      </a:endParaRPr>
                    </a:p>
                  </a:txBody>
                  <a:tcPr marL="75593" marR="75593" marT="37796" marB="37796"/>
                </a:tc>
                <a:tc>
                  <a:txBody>
                    <a:bodyPr/>
                    <a:lstStyle/>
                    <a:p>
                      <a:pPr marL="0" marR="0" indent="0" rtl="0" hangingPunct="0">
                        <a:lnSpc>
                          <a:spcPct val="100000"/>
                        </a:lnSpc>
                        <a:spcBef>
                          <a:spcPts val="0"/>
                        </a:spcBef>
                        <a:spcAft>
                          <a:spcPts val="0"/>
                        </a:spcAft>
                        <a:tabLst/>
                      </a:pPr>
                      <a:endParaRPr lang="fr-FR" sz="2000" b="0" i="0" u="none" strike="noStrike" kern="1200">
                        <a:ln>
                          <a:noFill/>
                        </a:ln>
                        <a:latin typeface="Arial" pitchFamily="18"/>
                        <a:ea typeface="Microsoft YaHei" pitchFamily="2"/>
                        <a:cs typeface="Arial" pitchFamily="2"/>
                      </a:endParaRPr>
                    </a:p>
                  </a:txBody>
                  <a:tcPr marL="75593" marR="75593" marT="37796" marB="37796"/>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1"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3543082823"/>
                  </a:ext>
                </a:extLst>
              </a:tr>
              <a:tr h="412550">
                <a:tc>
                  <a:txBody>
                    <a:bodyPr/>
                    <a:lstStyle/>
                    <a:p>
                      <a:pPr marL="0" marR="0" indent="0" rtl="0" hangingPunct="0">
                        <a:lnSpc>
                          <a:spcPct val="100000"/>
                        </a:lnSpc>
                        <a:spcBef>
                          <a:spcPts val="0"/>
                        </a:spcBef>
                        <a:spcAft>
                          <a:spcPts val="0"/>
                        </a:spcAft>
                        <a:tabLst/>
                      </a:pPr>
                      <a:endParaRPr lang="fr-FR" sz="2000" b="0" i="0" u="none" strike="noStrike" kern="1200">
                        <a:ln>
                          <a:noFill/>
                        </a:ln>
                        <a:latin typeface="Arial" pitchFamily="18"/>
                        <a:ea typeface="Microsoft YaHei" pitchFamily="2"/>
                        <a:cs typeface="Arial" pitchFamily="2"/>
                      </a:endParaRPr>
                    </a:p>
                  </a:txBody>
                  <a:tcPr marL="75593" marR="75593" marT="37796" marB="37796"/>
                </a:tc>
                <a:tc>
                  <a:txBody>
                    <a:bodyPr/>
                    <a:lstStyle/>
                    <a:p>
                      <a:pPr marL="0" marR="0" indent="0" rtl="0" hangingPunct="0">
                        <a:lnSpc>
                          <a:spcPct val="100000"/>
                        </a:lnSpc>
                        <a:spcBef>
                          <a:spcPts val="0"/>
                        </a:spcBef>
                        <a:spcAft>
                          <a:spcPts val="0"/>
                        </a:spcAft>
                        <a:tabLst/>
                      </a:pPr>
                      <a:endParaRPr lang="fr-FR" sz="2000" b="0" i="0" u="none" strike="noStrike" kern="1200">
                        <a:ln>
                          <a:noFill/>
                        </a:ln>
                        <a:latin typeface="Arial" pitchFamily="18"/>
                        <a:ea typeface="Microsoft YaHei" pitchFamily="2"/>
                        <a:cs typeface="Arial" pitchFamily="2"/>
                      </a:endParaRPr>
                    </a:p>
                  </a:txBody>
                  <a:tcPr marL="75593" marR="75593" marT="37796" marB="37796"/>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tc>
                <a:tc>
                  <a:txBody>
                    <a:bodyPr/>
                    <a:lstStyle/>
                    <a:p>
                      <a:pPr marL="0" marR="0" indent="0" rtl="0" hangingPunct="0">
                        <a:lnSpc>
                          <a:spcPct val="100000"/>
                        </a:lnSpc>
                        <a:spcBef>
                          <a:spcPts val="0"/>
                        </a:spcBef>
                        <a:spcAft>
                          <a:spcPts val="0"/>
                        </a:spcAft>
                        <a:tabLst/>
                      </a:pPr>
                      <a:endParaRPr lang="fr-FR" sz="2000" b="0" i="0" u="none" strike="noStrike" kern="1200" dirty="0">
                        <a:ln>
                          <a:noFill/>
                        </a:ln>
                        <a:latin typeface="Arial" pitchFamily="18"/>
                        <a:ea typeface="Microsoft YaHei" pitchFamily="2"/>
                        <a:cs typeface="Arial" pitchFamily="2"/>
                      </a:endParaRPr>
                    </a:p>
                  </a:txBody>
                  <a:tcPr marL="75593" marR="75593" marT="37796" marB="37796"/>
                </a:tc>
                <a:extLst>
                  <a:ext uri="{0D108BD9-81ED-4DB2-BD59-A6C34878D82A}">
                    <a16:rowId xmlns:a16="http://schemas.microsoft.com/office/drawing/2014/main" val="69521168"/>
                  </a:ext>
                </a:extLst>
              </a:tr>
              <a:tr h="392992">
                <a:tc gridSpan="2">
                  <a:txBody>
                    <a:bodyPr/>
                    <a:lstStyle/>
                    <a:p>
                      <a:pPr marL="0" marR="0" lvl="0" indent="0" algn="l" rtl="0" hangingPunct="1">
                        <a:lnSpc>
                          <a:spcPct val="100000"/>
                        </a:lnSpc>
                        <a:spcBef>
                          <a:spcPts val="0"/>
                        </a:spcBef>
                        <a:spcAft>
                          <a:spcPts val="0"/>
                        </a:spcAft>
                        <a:buNone/>
                        <a:tabLst/>
                        <a:defRPr spc="0"/>
                      </a:pPr>
                      <a:r>
                        <a:rPr lang="fr-FR" sz="2000" b="1" i="0" u="none" strike="noStrike" kern="1200" spc="0" dirty="0">
                          <a:ln>
                            <a:noFill/>
                          </a:ln>
                          <a:solidFill>
                            <a:srgbClr val="000000"/>
                          </a:solidFill>
                          <a:latin typeface="Calibri" pitchFamily="34"/>
                          <a:ea typeface="Microsoft YaHei" pitchFamily="2"/>
                          <a:cs typeface="Arial" pitchFamily="2"/>
                        </a:rPr>
                        <a:t>BALANCE GENERALE DE LA SAISON</a:t>
                      </a:r>
                    </a:p>
                  </a:txBody>
                  <a:tcPr marL="75593" marR="75593" marT="37796" marB="37796"/>
                </a:tc>
                <a:tc hMerge="1">
                  <a:txBody>
                    <a:bodyPr/>
                    <a:lstStyle/>
                    <a:p>
                      <a:endParaRPr lang="fr-FR"/>
                    </a:p>
                  </a:txBody>
                  <a:tcPr/>
                </a:tc>
                <a:tc>
                  <a:txBody>
                    <a:bodyPr/>
                    <a:lstStyle/>
                    <a:p>
                      <a:pPr marL="0" marR="0" lvl="0" indent="0" algn="r" rtl="0" hangingPunct="1">
                        <a:lnSpc>
                          <a:spcPct val="100000"/>
                        </a:lnSpc>
                        <a:spcBef>
                          <a:spcPts val="0"/>
                        </a:spcBef>
                        <a:spcAft>
                          <a:spcPts val="0"/>
                        </a:spcAft>
                        <a:buNone/>
                        <a:tabLst/>
                        <a:defRPr spc="0"/>
                      </a:pPr>
                      <a:r>
                        <a:rPr lang="fr-FR" sz="2000" b="1" i="0" u="none" strike="noStrike" kern="1200" spc="0" dirty="0">
                          <a:ln>
                            <a:noFill/>
                          </a:ln>
                          <a:solidFill>
                            <a:srgbClr val="000000"/>
                          </a:solidFill>
                          <a:latin typeface="Calibri" pitchFamily="34"/>
                          <a:ea typeface="Microsoft YaHei" pitchFamily="2"/>
                          <a:cs typeface="Arial" pitchFamily="2"/>
                        </a:rPr>
                        <a:t> </a:t>
                      </a:r>
                    </a:p>
                  </a:txBody>
                  <a:tcPr marL="75593" marR="75593" marT="37796" marB="37796"/>
                </a:tc>
                <a:tc>
                  <a:txBody>
                    <a:bodyPr/>
                    <a:lstStyle/>
                    <a:p>
                      <a:pPr marL="0" marR="0" lvl="0" indent="0" algn="r" rtl="0" hangingPunct="1">
                        <a:lnSpc>
                          <a:spcPct val="100000"/>
                        </a:lnSpc>
                        <a:spcBef>
                          <a:spcPts val="0"/>
                        </a:spcBef>
                        <a:spcAft>
                          <a:spcPts val="0"/>
                        </a:spcAft>
                        <a:buNone/>
                        <a:tabLst/>
                        <a:defRPr spc="0"/>
                      </a:pPr>
                      <a:endParaRPr lang="fr-FR" sz="2000" b="1" i="0" u="none" strike="noStrike" kern="1200" spc="0" dirty="0">
                        <a:ln>
                          <a:noFill/>
                        </a:ln>
                        <a:solidFill>
                          <a:srgbClr val="000000"/>
                        </a:solidFill>
                        <a:latin typeface="Calibri" pitchFamily="34"/>
                        <a:ea typeface="Microsoft YaHei" pitchFamily="2"/>
                        <a:cs typeface="Arial" pitchFamily="2"/>
                      </a:endParaRPr>
                    </a:p>
                  </a:txBody>
                  <a:tcPr marL="75593" marR="75593" marT="37796" marB="37796"/>
                </a:tc>
                <a:extLst>
                  <a:ext uri="{0D108BD9-81ED-4DB2-BD59-A6C34878D82A}">
                    <a16:rowId xmlns:a16="http://schemas.microsoft.com/office/drawing/2014/main" val="2618166203"/>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738F44-D5D4-4AA0-B137-853297FEB55F}"/>
              </a:ext>
            </a:extLst>
          </p:cNvPr>
          <p:cNvSpPr txBox="1">
            <a:spLocks noGrp="1"/>
          </p:cNvSpPr>
          <p:nvPr>
            <p:ph type="title" idx="4294967295"/>
          </p:nvPr>
        </p:nvSpPr>
        <p:spPr>
          <a:xfrm>
            <a:off x="547744" y="374934"/>
            <a:ext cx="9069652" cy="1263319"/>
          </a:xfrm>
        </p:spPr>
        <p:txBody>
          <a:bodyPr/>
          <a:lstStyle/>
          <a:p>
            <a:pPr lvl="0"/>
            <a:r>
              <a:rPr lang="fr-FR" sz="4799" b="1" i="1" u="sng" dirty="0">
                <a:solidFill>
                  <a:srgbClr val="C00000"/>
                </a:solidFill>
                <a:latin typeface="Albany"/>
                <a:cs typeface="Aldhabi" panose="020B0604020202020204" pitchFamily="2" charset="-78"/>
              </a:rPr>
              <a:t>Avoir</a:t>
            </a:r>
            <a:r>
              <a:rPr lang="fr-FR" b="1" i="1" u="sng" dirty="0">
                <a:solidFill>
                  <a:srgbClr val="C00000"/>
                </a:solidFill>
                <a:latin typeface="Albany"/>
                <a:cs typeface="Aldhabi" panose="020B0604020202020204" pitchFamily="2" charset="-78"/>
              </a:rPr>
              <a:t> du club au 31 aout 2022</a:t>
            </a:r>
          </a:p>
        </p:txBody>
      </p:sp>
      <p:sp>
        <p:nvSpPr>
          <p:cNvPr id="3" name="Espace réservé du texte 2">
            <a:extLst>
              <a:ext uri="{FF2B5EF4-FFF2-40B4-BE49-F238E27FC236}">
                <a16:creationId xmlns:a16="http://schemas.microsoft.com/office/drawing/2014/main" id="{B75BBF8C-D9F9-4873-8EED-87FC6202DD5E}"/>
              </a:ext>
            </a:extLst>
          </p:cNvPr>
          <p:cNvSpPr txBox="1">
            <a:spLocks noGrp="1"/>
          </p:cNvSpPr>
          <p:nvPr>
            <p:ph type="body" idx="4294967295"/>
          </p:nvPr>
        </p:nvSpPr>
        <p:spPr>
          <a:xfrm>
            <a:off x="1171741" y="1917291"/>
            <a:ext cx="7839523" cy="4911212"/>
          </a:xfrm>
        </p:spPr>
        <p:txBody>
          <a:bodyPr anchor="ctr">
            <a:normAutofit/>
          </a:bodyPr>
          <a:lstStyle/>
          <a:p>
            <a:pPr lvl="0"/>
            <a:r>
              <a:rPr lang="fr-FR" sz="3600" dirty="0"/>
              <a:t>Livret A			         	€</a:t>
            </a:r>
          </a:p>
          <a:p>
            <a:pPr lvl="0"/>
            <a:endParaRPr lang="fr-FR" sz="3600" dirty="0"/>
          </a:p>
          <a:p>
            <a:pPr lvl="0"/>
            <a:r>
              <a:rPr lang="fr-FR" sz="3600" dirty="0"/>
              <a:t>Compte courant		€</a:t>
            </a:r>
          </a:p>
          <a:p>
            <a:pPr lvl="0"/>
            <a:endParaRPr lang="fr-FR" sz="3600" dirty="0"/>
          </a:p>
          <a:p>
            <a:pPr lvl="0"/>
            <a:r>
              <a:rPr lang="fr-FR" sz="3600" dirty="0"/>
              <a:t>Caisse				€</a:t>
            </a:r>
          </a:p>
          <a:p>
            <a:pPr lvl="0"/>
            <a:endParaRPr lang="fr-FR" sz="3600" dirty="0"/>
          </a:p>
          <a:p>
            <a:pPr marL="0" lvl="0" indent="0" algn="ctr">
              <a:buNone/>
            </a:pPr>
            <a:r>
              <a:rPr lang="fr-FR" sz="3600" dirty="0">
                <a:highlight>
                  <a:srgbClr val="00FFFF"/>
                </a:highlight>
              </a:rPr>
              <a:t>Avoir Total			€</a:t>
            </a:r>
          </a:p>
        </p:txBody>
      </p:sp>
      <p:sp>
        <p:nvSpPr>
          <p:cNvPr id="7" name="Espace réservé du numéro de diapositive 6">
            <a:extLst>
              <a:ext uri="{FF2B5EF4-FFF2-40B4-BE49-F238E27FC236}">
                <a16:creationId xmlns:a16="http://schemas.microsoft.com/office/drawing/2014/main" id="{E5799C1C-BA11-4EA9-BBD0-C1DC8DF30113}"/>
              </a:ext>
            </a:extLst>
          </p:cNvPr>
          <p:cNvSpPr>
            <a:spLocks noGrp="1"/>
          </p:cNvSpPr>
          <p:nvPr>
            <p:ph type="sldNum" sz="quarter" idx="12"/>
          </p:nvPr>
        </p:nvSpPr>
        <p:spPr/>
        <p:txBody>
          <a:bodyPr/>
          <a:lstStyle/>
          <a:p>
            <a:pPr lvl="0"/>
            <a:fld id="{5D5CA66E-1E4B-4AD1-8746-C2A0933DDC60}" type="slidenum">
              <a:rPr lang="fr-FR" smtClean="0"/>
              <a:t>23</a:t>
            </a:fld>
            <a:endParaRPr lang="fr-FR"/>
          </a:p>
        </p:txBody>
      </p:sp>
    </p:spTree>
    <p:extLst>
      <p:ext uri="{BB962C8B-B14F-4D97-AF65-F5344CB8AC3E}">
        <p14:creationId xmlns:p14="http://schemas.microsoft.com/office/powerpoint/2010/main" val="380033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sp>
        <p:nvSpPr>
          <p:cNvPr id="64514" name="Titre 1"/>
          <p:cNvSpPr txBox="1">
            <a:spLocks noGrp="1"/>
          </p:cNvSpPr>
          <p:nvPr>
            <p:ph type="title" idx="4294967295"/>
          </p:nvPr>
        </p:nvSpPr>
        <p:spPr>
          <a:xfrm>
            <a:off x="825909" y="0"/>
            <a:ext cx="8607425" cy="1262062"/>
          </a:xfrm>
        </p:spPr>
        <p:txBody>
          <a:bodyPr>
            <a:normAutofit/>
          </a:bodyPr>
          <a:lstStyle/>
          <a:p>
            <a:pPr algn="ctr" eaLnBrk="1"/>
            <a:r>
              <a:rPr altLang="fr-FR" sz="4000" b="1" i="1" u="sng" dirty="0" err="1">
                <a:solidFill>
                  <a:srgbClr val="C00000"/>
                </a:solidFill>
                <a:latin typeface="Albany"/>
              </a:rPr>
              <a:t>Bilan</a:t>
            </a:r>
            <a:r>
              <a:rPr altLang="fr-FR" sz="4000" b="1" i="1" u="sng" dirty="0">
                <a:solidFill>
                  <a:srgbClr val="C00000"/>
                </a:solidFill>
                <a:latin typeface="Albany"/>
              </a:rPr>
              <a:t> Travaux</a:t>
            </a:r>
          </a:p>
        </p:txBody>
      </p:sp>
      <p:pic>
        <p:nvPicPr>
          <p:cNvPr id="645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8709" y="1295401"/>
            <a:ext cx="7920038" cy="511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a16="http://schemas.microsoft.com/office/drawing/2014/main" id="{B5F71DBB-BEF8-4597-A22C-4D3EA985740A}"/>
              </a:ext>
            </a:extLst>
          </p:cNvPr>
          <p:cNvSpPr>
            <a:spLocks noGrp="1"/>
          </p:cNvSpPr>
          <p:nvPr>
            <p:ph type="sldNum" sz="quarter" idx="12"/>
          </p:nvPr>
        </p:nvSpPr>
        <p:spPr/>
        <p:txBody>
          <a:bodyPr/>
          <a:lstStyle/>
          <a:p>
            <a:fld id="{48F63A3B-78C7-47BE-AE5E-E10140E04643}" type="slidenum">
              <a:rPr lang="en-US" smtClean="0"/>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sp>
        <p:nvSpPr>
          <p:cNvPr id="66562" name="Titre 1"/>
          <p:cNvSpPr txBox="1">
            <a:spLocks noGrp="1"/>
          </p:cNvSpPr>
          <p:nvPr>
            <p:ph type="title" idx="4294967295"/>
          </p:nvPr>
        </p:nvSpPr>
        <p:spPr>
          <a:xfrm>
            <a:off x="501446" y="14748"/>
            <a:ext cx="8607425" cy="1262062"/>
          </a:xfrm>
        </p:spPr>
        <p:txBody>
          <a:bodyPr>
            <a:normAutofit/>
          </a:bodyPr>
          <a:lstStyle/>
          <a:p>
            <a:pPr algn="ctr" eaLnBrk="1"/>
            <a:r>
              <a:rPr altLang="fr-FR" sz="4000" b="1" i="1" u="sng" dirty="0">
                <a:solidFill>
                  <a:srgbClr val="C00000"/>
                </a:solidFill>
                <a:latin typeface="Albany"/>
              </a:rPr>
              <a:t>Pas de Tir de Varambon</a:t>
            </a:r>
            <a:br>
              <a:rPr altLang="fr-FR" u="sng" dirty="0">
                <a:latin typeface="Albany"/>
              </a:rPr>
            </a:br>
            <a:endParaRPr altLang="fr-FR" sz="2400" dirty="0">
              <a:latin typeface="Albany"/>
            </a:endParaRPr>
          </a:p>
        </p:txBody>
      </p:sp>
      <p:pic>
        <p:nvPicPr>
          <p:cNvPr id="665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216" y="859709"/>
            <a:ext cx="9079426" cy="610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a16="http://schemas.microsoft.com/office/drawing/2014/main" id="{6937E668-5402-4071-AC1C-F743EAE844EF}"/>
              </a:ext>
            </a:extLst>
          </p:cNvPr>
          <p:cNvSpPr>
            <a:spLocks noGrp="1"/>
          </p:cNvSpPr>
          <p:nvPr>
            <p:ph type="sldNum" sz="quarter" idx="12"/>
          </p:nvPr>
        </p:nvSpPr>
        <p:spPr/>
        <p:txBody>
          <a:bodyPr/>
          <a:lstStyle/>
          <a:p>
            <a:fld id="{48F63A3B-78C7-47BE-AE5E-E10140E04643}" type="slidenum">
              <a:rPr lang="en-US" smtClean="0"/>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2735" y="952501"/>
            <a:ext cx="8023851" cy="599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itre 3"/>
          <p:cNvSpPr txBox="1">
            <a:spLocks noGrp="1"/>
          </p:cNvSpPr>
          <p:nvPr>
            <p:ph type="title"/>
          </p:nvPr>
        </p:nvSpPr>
        <p:spPr>
          <a:xfrm>
            <a:off x="902807" y="162233"/>
            <a:ext cx="8181411" cy="855406"/>
          </a:xfrm>
        </p:spPr>
        <p:txBody>
          <a:bodyPr>
            <a:normAutofit/>
          </a:bodyPr>
          <a:lstStyle/>
          <a:p>
            <a:pPr algn="ctr"/>
            <a:r>
              <a:rPr altLang="fr-FR" sz="4000" b="1" i="1" u="sng" dirty="0">
                <a:solidFill>
                  <a:srgbClr val="C00000"/>
                </a:solidFill>
                <a:latin typeface="Albany"/>
              </a:rPr>
              <a:t>Pas de tir du boulodrome</a:t>
            </a:r>
          </a:p>
        </p:txBody>
      </p:sp>
      <p:sp>
        <p:nvSpPr>
          <p:cNvPr id="2" name="Espace réservé du numéro de diapositive 1">
            <a:extLst>
              <a:ext uri="{FF2B5EF4-FFF2-40B4-BE49-F238E27FC236}">
                <a16:creationId xmlns:a16="http://schemas.microsoft.com/office/drawing/2014/main" id="{1E9852F5-949B-48E5-A19B-5C64D0820EE0}"/>
              </a:ext>
            </a:extLst>
          </p:cNvPr>
          <p:cNvSpPr>
            <a:spLocks noGrp="1"/>
          </p:cNvSpPr>
          <p:nvPr>
            <p:ph type="sldNum" sz="quarter" idx="12"/>
          </p:nvPr>
        </p:nvSpPr>
        <p:spPr/>
        <p:txBody>
          <a:bodyPr/>
          <a:lstStyle/>
          <a:p>
            <a:fld id="{48F63A3B-78C7-47BE-AE5E-E10140E04643}" type="slidenum">
              <a:rPr lang="en-US" smtClean="0"/>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pic>
        <p:nvPicPr>
          <p:cNvPr id="6963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4261" y="1579308"/>
            <a:ext cx="3455988" cy="5875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a16="http://schemas.microsoft.com/office/drawing/2014/main" id="{71D866DC-FF19-4BF4-9346-C34021355B29}"/>
              </a:ext>
            </a:extLst>
          </p:cNvPr>
          <p:cNvSpPr>
            <a:spLocks noGrp="1"/>
          </p:cNvSpPr>
          <p:nvPr>
            <p:ph type="sldNum" sz="quarter" idx="12"/>
          </p:nvPr>
        </p:nvSpPr>
        <p:spPr/>
        <p:txBody>
          <a:bodyPr/>
          <a:lstStyle/>
          <a:p>
            <a:fld id="{48F63A3B-78C7-47BE-AE5E-E10140E04643}" type="slidenum">
              <a:rPr lang="en-US" smtClean="0"/>
              <a:t>27</a:t>
            </a:fld>
            <a:endParaRPr lang="en-US" dirty="0"/>
          </a:p>
        </p:txBody>
      </p:sp>
      <p:sp>
        <p:nvSpPr>
          <p:cNvPr id="5" name="Titre 2">
            <a:extLst>
              <a:ext uri="{FF2B5EF4-FFF2-40B4-BE49-F238E27FC236}">
                <a16:creationId xmlns:a16="http://schemas.microsoft.com/office/drawing/2014/main" id="{D0BBBFC0-1F29-4324-82B8-4DFC47B1DA5E}"/>
              </a:ext>
            </a:extLst>
          </p:cNvPr>
          <p:cNvSpPr txBox="1">
            <a:spLocks/>
          </p:cNvSpPr>
          <p:nvPr/>
        </p:nvSpPr>
        <p:spPr>
          <a:xfrm>
            <a:off x="1401097" y="127833"/>
            <a:ext cx="6804025" cy="1200329"/>
          </a:xfrm>
          <a:prstGeom prst="rect">
            <a:avLst/>
          </a:prstGeom>
        </p:spPr>
        <p:txBody>
          <a:bodyPr vert="horz" lIns="91440" tIns="45720" rIns="91440" bIns="45720" rtlCol="0" anchor="ctr">
            <a:sp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algn="ctr"/>
            <a:r>
              <a:rPr lang="fr-FR" sz="4000" b="1" i="1" dirty="0">
                <a:solidFill>
                  <a:srgbClr val="C00000"/>
                </a:solidFill>
                <a:latin typeface="Albany"/>
              </a:rPr>
              <a:t>Bilan Sportif</a:t>
            </a:r>
            <a:br>
              <a:rPr lang="fr-FR" sz="4000" b="1" i="1" dirty="0">
                <a:solidFill>
                  <a:srgbClr val="C00000"/>
                </a:solidFill>
                <a:latin typeface="Albany"/>
              </a:rPr>
            </a:br>
            <a:r>
              <a:rPr lang="fr-FR" sz="4000" b="1" i="1" dirty="0">
                <a:solidFill>
                  <a:srgbClr val="C00000"/>
                </a:solidFill>
                <a:latin typeface="Albany"/>
              </a:rPr>
              <a:t>saison 2021 - 2022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32" y="541339"/>
            <a:ext cx="9550400" cy="5355312"/>
          </a:xfrm>
          <a:prstGeom prst="rect">
            <a:avLst/>
          </a:prstGeom>
        </p:spPr>
        <p:txBody>
          <a:bodyPr>
            <a:spAutoFit/>
          </a:bodyPr>
          <a:lstStyle/>
          <a:p>
            <a:pPr algn="ctr">
              <a:defRPr/>
            </a:pPr>
            <a:r>
              <a:rPr lang="fr-FR" sz="3000" b="1" i="1" kern="150" dirty="0">
                <a:solidFill>
                  <a:srgbClr val="C00000"/>
                </a:solidFill>
                <a:latin typeface="Albany"/>
                <a:ea typeface="SimSun" panose="02010600030101010101" pitchFamily="2" charset="-122"/>
                <a:cs typeface="Arial" panose="020B0604020202020204" pitchFamily="34" charset="0"/>
              </a:rPr>
              <a:t>FLÈCHES ET PLUMES DE PROGRESSIONS</a:t>
            </a:r>
          </a:p>
          <a:p>
            <a:pPr algn="just">
              <a:defRPr/>
            </a:pPr>
            <a:endParaRPr lang="fr-FR" sz="2000" b="1" u="heavy" kern="150" dirty="0">
              <a:solidFill>
                <a:srgbClr val="0000FF"/>
              </a:solidFill>
              <a:latin typeface="Arial" panose="020B0604020202020204" pitchFamily="34" charset="0"/>
              <a:ea typeface="SimSun" panose="02010600030101010101" pitchFamily="2" charset="-122"/>
              <a:cs typeface="Arial" panose="020B0604020202020204" pitchFamily="34" charset="0"/>
            </a:endParaRPr>
          </a:p>
          <a:p>
            <a:pPr algn="just">
              <a:defRPr/>
            </a:pPr>
            <a:endParaRPr lang="fr-FR" sz="2000" b="1" u="heavy" kern="150" dirty="0">
              <a:solidFill>
                <a:srgbClr val="0000FF"/>
              </a:solidFill>
              <a:latin typeface="Arial" panose="020B0604020202020204" pitchFamily="34" charset="0"/>
              <a:ea typeface="SimSun" panose="02010600030101010101" pitchFamily="2" charset="-122"/>
              <a:cs typeface="Arial" panose="020B0604020202020204" pitchFamily="34" charset="0"/>
            </a:endParaRPr>
          </a:p>
          <a:p>
            <a:pPr algn="just">
              <a:defRPr/>
            </a:pPr>
            <a:endParaRPr lang="fr-FR" sz="2000" b="1" u="heavy" kern="150" dirty="0">
              <a:solidFill>
                <a:srgbClr val="0000FF"/>
              </a:solidFill>
              <a:latin typeface="Arial" panose="020B0604020202020204" pitchFamily="34" charset="0"/>
              <a:ea typeface="SimSun" panose="02010600030101010101" pitchFamily="2" charset="-122"/>
              <a:cs typeface="Arial" panose="020B0604020202020204" pitchFamily="34" charset="0"/>
            </a:endParaRPr>
          </a:p>
          <a:p>
            <a:pPr algn="just">
              <a:defRPr/>
            </a:pPr>
            <a:endParaRPr lang="fr-FR" sz="2000" b="1" u="heavy" kern="150" dirty="0">
              <a:solidFill>
                <a:srgbClr val="0000FF"/>
              </a:solidFill>
              <a:latin typeface="Arial" panose="020B0604020202020204" pitchFamily="34" charset="0"/>
              <a:ea typeface="SimSun" panose="02010600030101010101" pitchFamily="2" charset="-122"/>
              <a:cs typeface="Arial" panose="020B0604020202020204" pitchFamily="34" charset="0"/>
            </a:endParaRPr>
          </a:p>
          <a:p>
            <a:pPr algn="just">
              <a:defRPr/>
            </a:pPr>
            <a:endParaRPr lang="fr-FR" sz="2000" b="1" u="heavy" kern="150" dirty="0">
              <a:solidFill>
                <a:srgbClr val="0000FF"/>
              </a:solidFill>
              <a:latin typeface="Arial" panose="020B0604020202020204" pitchFamily="34" charset="0"/>
              <a:ea typeface="SimSun" panose="02010600030101010101" pitchFamily="2" charset="-122"/>
              <a:cs typeface="Arial" panose="020B0604020202020204" pitchFamily="34" charset="0"/>
            </a:endParaRPr>
          </a:p>
          <a:p>
            <a:pPr algn="just">
              <a:defRPr/>
            </a:pPr>
            <a:endParaRPr lang="fr-FR" sz="2000" b="1" u="heavy" kern="150" dirty="0">
              <a:solidFill>
                <a:srgbClr val="0000FF"/>
              </a:solidFill>
              <a:latin typeface="Arial" panose="020B0604020202020204" pitchFamily="34" charset="0"/>
              <a:ea typeface="SimSun" panose="02010600030101010101" pitchFamily="2" charset="-122"/>
              <a:cs typeface="Arial" panose="020B0604020202020204" pitchFamily="34" charset="0"/>
            </a:endParaRPr>
          </a:p>
          <a:p>
            <a:pPr algn="just">
              <a:defRPr/>
            </a:pPr>
            <a:endParaRPr lang="fr-FR" sz="2000" b="1" u="heavy" kern="150" dirty="0">
              <a:solidFill>
                <a:srgbClr val="0000FF"/>
              </a:solidFill>
              <a:latin typeface="Arial" panose="020B0604020202020204" pitchFamily="34" charset="0"/>
              <a:ea typeface="SimSun" panose="02010600030101010101" pitchFamily="2" charset="-122"/>
              <a:cs typeface="Arial" panose="020B0604020202020204" pitchFamily="34" charset="0"/>
            </a:endParaRPr>
          </a:p>
          <a:p>
            <a:pPr algn="just">
              <a:defRPr/>
            </a:pPr>
            <a:endParaRPr lang="fr-FR" sz="2000" b="1" u="heavy" kern="150" dirty="0">
              <a:solidFill>
                <a:srgbClr val="0000FF"/>
              </a:solidFill>
              <a:latin typeface="Arial" panose="020B0604020202020204" pitchFamily="34" charset="0"/>
              <a:ea typeface="SimSun" panose="02010600030101010101" pitchFamily="2" charset="-122"/>
              <a:cs typeface="Arial" panose="020B0604020202020204" pitchFamily="34" charset="0"/>
            </a:endParaRPr>
          </a:p>
          <a:p>
            <a:pPr algn="just">
              <a:defRPr/>
            </a:pPr>
            <a:endParaRPr lang="fr-FR" sz="2000" b="1" u="heavy" kern="150" dirty="0">
              <a:solidFill>
                <a:srgbClr val="0000FF"/>
              </a:solidFill>
              <a:latin typeface="Arial" panose="020B0604020202020204" pitchFamily="34" charset="0"/>
              <a:ea typeface="SimSun" panose="02010600030101010101" pitchFamily="2" charset="-122"/>
              <a:cs typeface="Arial" panose="020B0604020202020204" pitchFamily="34" charset="0"/>
            </a:endParaRPr>
          </a:p>
          <a:p>
            <a:pPr algn="just">
              <a:defRPr/>
            </a:pPr>
            <a:endParaRPr lang="fr-FR" sz="2000" b="1" u="heavy" kern="150" dirty="0">
              <a:solidFill>
                <a:srgbClr val="0000FF"/>
              </a:solidFill>
              <a:latin typeface="Arial" panose="020B0604020202020204" pitchFamily="34" charset="0"/>
              <a:ea typeface="SimSun" panose="02010600030101010101" pitchFamily="2" charset="-122"/>
              <a:cs typeface="Arial" panose="020B0604020202020204" pitchFamily="34" charset="0"/>
            </a:endParaRPr>
          </a:p>
          <a:p>
            <a:pPr algn="just">
              <a:defRPr/>
            </a:pPr>
            <a:endParaRPr lang="fr-FR" sz="2000" b="1" u="heavy" kern="150" dirty="0">
              <a:solidFill>
                <a:srgbClr val="0000FF"/>
              </a:solidFill>
              <a:latin typeface="Arial" panose="020B0604020202020204" pitchFamily="34" charset="0"/>
              <a:ea typeface="SimSun" panose="02010600030101010101" pitchFamily="2" charset="-122"/>
              <a:cs typeface="Arial" panose="020B0604020202020204" pitchFamily="34" charset="0"/>
            </a:endParaRPr>
          </a:p>
          <a:p>
            <a:pPr algn="just">
              <a:defRPr/>
            </a:pPr>
            <a:endParaRPr lang="fr-FR" sz="2000" b="1" u="heavy" kern="150" dirty="0">
              <a:solidFill>
                <a:srgbClr val="0000FF"/>
              </a:solidFill>
              <a:latin typeface="Arial" panose="020B0604020202020204" pitchFamily="34" charset="0"/>
              <a:ea typeface="SimSun" panose="02010600030101010101" pitchFamily="2" charset="-122"/>
              <a:cs typeface="Arial" panose="020B0604020202020204" pitchFamily="34" charset="0"/>
            </a:endParaRPr>
          </a:p>
          <a:p>
            <a:pPr algn="just">
              <a:defRPr/>
            </a:pPr>
            <a:r>
              <a:rPr lang="fr-FR" kern="150" dirty="0">
                <a:latin typeface="Arial" panose="020B0604020202020204" pitchFamily="34" charset="0"/>
                <a:ea typeface="SimSun" panose="02010600030101010101" pitchFamily="2" charset="-122"/>
                <a:cs typeface="Arial" panose="020B0604020202020204" pitchFamily="34" charset="0"/>
              </a:rPr>
              <a:t>	La FFTA a modifié les modalités d'obtention des flèches rendant plus dure leur obtention pour les jeunes archers</a:t>
            </a:r>
          </a:p>
          <a:p>
            <a:pPr algn="just">
              <a:defRPr/>
            </a:pPr>
            <a:endParaRPr lang="fr-FR" kern="150" dirty="0">
              <a:latin typeface="Liberation Serif" panose="02020603050405020304" pitchFamily="18" charset="0"/>
              <a:ea typeface="SimSun" panose="02010600030101010101" pitchFamily="2" charset="-122"/>
              <a:cs typeface="Arial" panose="020B0604020202020204" pitchFamily="34" charset="0"/>
            </a:endParaRPr>
          </a:p>
          <a:p>
            <a:pPr algn="just">
              <a:defRPr/>
            </a:pPr>
            <a:r>
              <a:rPr lang="fr-FR" kern="150" dirty="0">
                <a:latin typeface="Arial" panose="020B0604020202020204" pitchFamily="34" charset="0"/>
                <a:ea typeface="SimSun" panose="02010600030101010101" pitchFamily="2" charset="-122"/>
                <a:cs typeface="Arial" panose="020B0604020202020204" pitchFamily="34" charset="0"/>
              </a:rPr>
              <a:t>	Nous avons remis a l’ordre du jour pour les jeunes  le passage des plumes.</a:t>
            </a:r>
            <a:endParaRPr lang="fr-FR" kern="150" dirty="0">
              <a:latin typeface="Liberation Serif" panose="02020603050405020304" pitchFamily="18" charset="0"/>
              <a:ea typeface="SimSun" panose="02010600030101010101" pitchFamily="2" charset="-122"/>
              <a:cs typeface="Arial" panose="020B0604020202020204" pitchFamily="34" charset="0"/>
            </a:endParaRPr>
          </a:p>
        </p:txBody>
      </p:sp>
      <p:pic>
        <p:nvPicPr>
          <p:cNvPr id="74755" name="Imag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509" y="1395413"/>
            <a:ext cx="5524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2">
            <a:extLst>
              <a:ext uri="{FF2B5EF4-FFF2-40B4-BE49-F238E27FC236}">
                <a16:creationId xmlns:a16="http://schemas.microsoft.com/office/drawing/2014/main" id="{64069E74-5C12-4C20-B328-7BC848594D14}"/>
              </a:ext>
            </a:extLst>
          </p:cNvPr>
          <p:cNvSpPr>
            <a:spLocks noGrp="1"/>
          </p:cNvSpPr>
          <p:nvPr>
            <p:ph type="sldNum" sz="quarter" idx="12"/>
          </p:nvPr>
        </p:nvSpPr>
        <p:spPr/>
        <p:txBody>
          <a:bodyPr/>
          <a:lstStyle/>
          <a:p>
            <a:fld id="{48F63A3B-78C7-47BE-AE5E-E10140E04643}" type="slidenum">
              <a:rPr lang="en-US" smtClean="0"/>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ED512F-9736-53FC-430A-92CE720E3E0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79D88CF-21DB-114E-A0EE-01E45AAE7635}"/>
              </a:ext>
            </a:extLst>
          </p:cNvPr>
          <p:cNvSpPr>
            <a:spLocks noGrp="1"/>
          </p:cNvSpPr>
          <p:nvPr>
            <p:ph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F21A937-FBB7-F76F-B785-A4D20CF068D8}"/>
              </a:ext>
            </a:extLst>
          </p:cNvPr>
          <p:cNvSpPr>
            <a:spLocks noGrp="1"/>
          </p:cNvSpPr>
          <p:nvPr>
            <p:ph type="sldNum" sz="quarter" idx="12"/>
          </p:nvPr>
        </p:nvSpPr>
        <p:spPr/>
        <p:txBody>
          <a:bodyPr/>
          <a:lstStyle/>
          <a:p>
            <a:fld id="{48F63A3B-78C7-47BE-AE5E-E10140E04643}" type="slidenum">
              <a:rPr lang="en-US" smtClean="0"/>
              <a:t>29</a:t>
            </a:fld>
            <a:endParaRPr lang="en-US" dirty="0"/>
          </a:p>
        </p:txBody>
      </p:sp>
    </p:spTree>
    <p:extLst>
      <p:ext uri="{BB962C8B-B14F-4D97-AF65-F5344CB8AC3E}">
        <p14:creationId xmlns:p14="http://schemas.microsoft.com/office/powerpoint/2010/main" val="3162364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315FD12-922F-496D-ACDA-E707525F4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269" y="746126"/>
            <a:ext cx="4762500" cy="6067424"/>
          </a:xfrm>
          <a:prstGeom prst="rect">
            <a:avLst/>
          </a:prstGeom>
        </p:spPr>
      </p:pic>
      <p:sp>
        <p:nvSpPr>
          <p:cNvPr id="2" name="Espace réservé du numéro de diapositive 1">
            <a:extLst>
              <a:ext uri="{FF2B5EF4-FFF2-40B4-BE49-F238E27FC236}">
                <a16:creationId xmlns:a16="http://schemas.microsoft.com/office/drawing/2014/main" id="{A94C8018-C045-4296-A74E-CBF956FB7333}"/>
              </a:ext>
            </a:extLst>
          </p:cNvPr>
          <p:cNvSpPr>
            <a:spLocks noGrp="1"/>
          </p:cNvSpPr>
          <p:nvPr>
            <p:ph type="sldNum" sz="quarter" idx="12"/>
          </p:nvPr>
        </p:nvSpPr>
        <p:spPr/>
        <p:txBody>
          <a:bodyPr/>
          <a:lstStyle/>
          <a:p>
            <a:fld id="{48F63A3B-78C7-47BE-AE5E-E10140E04643}" type="slidenum">
              <a:rPr lang="en-US" smtClean="0"/>
              <a:t>3</a:t>
            </a:fld>
            <a:endParaRPr lang="en-US" dirty="0"/>
          </a:p>
        </p:txBody>
      </p:sp>
    </p:spTree>
    <p:extLst>
      <p:ext uri="{BB962C8B-B14F-4D97-AF65-F5344CB8AC3E}">
        <p14:creationId xmlns:p14="http://schemas.microsoft.com/office/powerpoint/2010/main" val="127936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ED512F-9736-53FC-430A-92CE720E3E0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79D88CF-21DB-114E-A0EE-01E45AAE7635}"/>
              </a:ext>
            </a:extLst>
          </p:cNvPr>
          <p:cNvSpPr>
            <a:spLocks noGrp="1"/>
          </p:cNvSpPr>
          <p:nvPr>
            <p:ph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F21A937-FBB7-F76F-B785-A4D20CF068D8}"/>
              </a:ext>
            </a:extLst>
          </p:cNvPr>
          <p:cNvSpPr>
            <a:spLocks noGrp="1"/>
          </p:cNvSpPr>
          <p:nvPr>
            <p:ph type="sldNum" sz="quarter" idx="12"/>
          </p:nvPr>
        </p:nvSpPr>
        <p:spPr/>
        <p:txBody>
          <a:bodyPr/>
          <a:lstStyle/>
          <a:p>
            <a:fld id="{48F63A3B-78C7-47BE-AE5E-E10140E04643}" type="slidenum">
              <a:rPr lang="en-US" smtClean="0"/>
              <a:t>30</a:t>
            </a:fld>
            <a:endParaRPr lang="en-US" dirty="0"/>
          </a:p>
        </p:txBody>
      </p:sp>
    </p:spTree>
    <p:extLst>
      <p:ext uri="{BB962C8B-B14F-4D97-AF65-F5344CB8AC3E}">
        <p14:creationId xmlns:p14="http://schemas.microsoft.com/office/powerpoint/2010/main" val="4122042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F43EA7-BAB9-4AAE-A33A-7BCB9DEC6023}"/>
              </a:ext>
            </a:extLst>
          </p:cNvPr>
          <p:cNvSpPr>
            <a:spLocks noGrp="1"/>
          </p:cNvSpPr>
          <p:nvPr>
            <p:ph type="title"/>
          </p:nvPr>
        </p:nvSpPr>
        <p:spPr>
          <a:xfrm>
            <a:off x="692934" y="107516"/>
            <a:ext cx="8693170" cy="669232"/>
          </a:xfrm>
        </p:spPr>
        <p:txBody>
          <a:bodyPr>
            <a:normAutofit/>
          </a:bodyPr>
          <a:lstStyle/>
          <a:p>
            <a:pPr algn="ctr"/>
            <a:r>
              <a:rPr lang="fr-FR" sz="4000" b="1" dirty="0">
                <a:solidFill>
                  <a:srgbClr val="C00000"/>
                </a:solidFill>
                <a:latin typeface="Albany"/>
              </a:rPr>
              <a:t>Tarifs licences 2022 - 2023</a:t>
            </a:r>
          </a:p>
        </p:txBody>
      </p:sp>
      <p:graphicFrame>
        <p:nvGraphicFramePr>
          <p:cNvPr id="6" name="Espace réservé du contenu 5">
            <a:extLst>
              <a:ext uri="{FF2B5EF4-FFF2-40B4-BE49-F238E27FC236}">
                <a16:creationId xmlns:a16="http://schemas.microsoft.com/office/drawing/2014/main" id="{A9A3A21F-38D4-4ECE-AA95-6A0AEAB19841}"/>
              </a:ext>
            </a:extLst>
          </p:cNvPr>
          <p:cNvGraphicFramePr>
            <a:graphicFrameLocks noGrp="1"/>
          </p:cNvGraphicFramePr>
          <p:nvPr>
            <p:ph idx="1"/>
            <p:extLst>
              <p:ext uri="{D42A27DB-BD31-4B8C-83A1-F6EECF244321}">
                <p14:modId xmlns:p14="http://schemas.microsoft.com/office/powerpoint/2010/main" val="3230906317"/>
              </p:ext>
            </p:extLst>
          </p:nvPr>
        </p:nvGraphicFramePr>
        <p:xfrm>
          <a:off x="171040" y="775252"/>
          <a:ext cx="9798868" cy="6598945"/>
        </p:xfrm>
        <a:graphic>
          <a:graphicData uri="http://schemas.openxmlformats.org/drawingml/2006/table">
            <a:tbl>
              <a:tblPr/>
              <a:tblGrid>
                <a:gridCol w="1982732">
                  <a:extLst>
                    <a:ext uri="{9D8B030D-6E8A-4147-A177-3AD203B41FA5}">
                      <a16:colId xmlns:a16="http://schemas.microsoft.com/office/drawing/2014/main" val="158010081"/>
                    </a:ext>
                  </a:extLst>
                </a:gridCol>
                <a:gridCol w="1513137">
                  <a:extLst>
                    <a:ext uri="{9D8B030D-6E8A-4147-A177-3AD203B41FA5}">
                      <a16:colId xmlns:a16="http://schemas.microsoft.com/office/drawing/2014/main" val="469883281"/>
                    </a:ext>
                  </a:extLst>
                </a:gridCol>
                <a:gridCol w="1513137">
                  <a:extLst>
                    <a:ext uri="{9D8B030D-6E8A-4147-A177-3AD203B41FA5}">
                      <a16:colId xmlns:a16="http://schemas.microsoft.com/office/drawing/2014/main" val="2634742818"/>
                    </a:ext>
                  </a:extLst>
                </a:gridCol>
                <a:gridCol w="1513137">
                  <a:extLst>
                    <a:ext uri="{9D8B030D-6E8A-4147-A177-3AD203B41FA5}">
                      <a16:colId xmlns:a16="http://schemas.microsoft.com/office/drawing/2014/main" val="2473927551"/>
                    </a:ext>
                  </a:extLst>
                </a:gridCol>
                <a:gridCol w="1513137">
                  <a:extLst>
                    <a:ext uri="{9D8B030D-6E8A-4147-A177-3AD203B41FA5}">
                      <a16:colId xmlns:a16="http://schemas.microsoft.com/office/drawing/2014/main" val="1073081794"/>
                    </a:ext>
                  </a:extLst>
                </a:gridCol>
                <a:gridCol w="1763588">
                  <a:extLst>
                    <a:ext uri="{9D8B030D-6E8A-4147-A177-3AD203B41FA5}">
                      <a16:colId xmlns:a16="http://schemas.microsoft.com/office/drawing/2014/main" val="2232911442"/>
                    </a:ext>
                  </a:extLst>
                </a:gridCol>
              </a:tblGrid>
              <a:tr h="639863">
                <a:tc>
                  <a:txBody>
                    <a:bodyPr/>
                    <a:lstStyle/>
                    <a:p>
                      <a:pPr marL="0" marR="0" lvl="0" indent="0" algn="ctr" defTabSz="1007943" rtl="0" eaLnBrk="1" fontAlgn="ctr" latinLnBrk="0" hangingPunct="1">
                        <a:lnSpc>
                          <a:spcPct val="100000"/>
                        </a:lnSpc>
                        <a:spcBef>
                          <a:spcPts val="0"/>
                        </a:spcBef>
                        <a:spcAft>
                          <a:spcPts val="0"/>
                        </a:spcAft>
                        <a:buClrTx/>
                        <a:buSzTx/>
                        <a:buFontTx/>
                        <a:buNone/>
                        <a:tabLst/>
                        <a:defRPr/>
                      </a:pPr>
                      <a:r>
                        <a:rPr lang="fr-FR" sz="1984" b="1" kern="1200" dirty="0">
                          <a:solidFill>
                            <a:schemeClr val="tx1"/>
                          </a:solidFill>
                          <a:effectLst/>
                          <a:latin typeface="+mn-lt"/>
                          <a:ea typeface="+mn-ea"/>
                          <a:cs typeface="+mn-cs"/>
                        </a:rPr>
                        <a:t>Bilan Sportif</a:t>
                      </a:r>
                      <a:endParaRPr lang="fr-FR" sz="1984" kern="1200" dirty="0">
                        <a:solidFill>
                          <a:schemeClr val="tx1"/>
                        </a:solidFill>
                        <a:effectLst/>
                        <a:latin typeface="+mn-lt"/>
                        <a:ea typeface="+mn-ea"/>
                        <a:cs typeface="+mn-cs"/>
                      </a:endParaRPr>
                    </a:p>
                    <a:p>
                      <a:pPr algn="ctr" fontAlgn="ctr"/>
                      <a:r>
                        <a:rPr lang="fr-FR" sz="2000" b="1" i="0" u="none" strike="noStrike" dirty="0">
                          <a:solidFill>
                            <a:srgbClr val="000000"/>
                          </a:solidFill>
                          <a:effectLst/>
                          <a:latin typeface="Calibri" panose="020F0502020204030204" pitchFamily="34" charset="0"/>
                        </a:rPr>
                        <a:t>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2000" b="1" i="0" u="none" strike="noStrike" dirty="0">
                          <a:solidFill>
                            <a:srgbClr val="000000"/>
                          </a:solidFill>
                          <a:effectLst/>
                          <a:latin typeface="Calibri" panose="020F0502020204030204" pitchFamily="34" charset="0"/>
                        </a:rPr>
                        <a:t>Part fédération</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2000" b="1" i="0" u="none" strike="noStrike" dirty="0">
                          <a:solidFill>
                            <a:srgbClr val="000000"/>
                          </a:solidFill>
                          <a:effectLst/>
                          <a:latin typeface="Calibri" panose="020F0502020204030204" pitchFamily="34" charset="0"/>
                        </a:rPr>
                        <a:t>Part CRATA</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2000" b="1" i="0" u="none" strike="noStrike">
                          <a:solidFill>
                            <a:srgbClr val="000000"/>
                          </a:solidFill>
                          <a:effectLst/>
                          <a:latin typeface="Calibri" panose="020F0502020204030204" pitchFamily="34" charset="0"/>
                        </a:rPr>
                        <a:t>Part département</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2000" b="1" i="0" u="none" strike="noStrike">
                          <a:solidFill>
                            <a:srgbClr val="000000"/>
                          </a:solidFill>
                          <a:effectLst/>
                          <a:latin typeface="Calibri" panose="020F0502020204030204" pitchFamily="34" charset="0"/>
                        </a:rPr>
                        <a:t>Part Club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2000" b="1" i="0" u="none" strike="noStrike">
                          <a:solidFill>
                            <a:srgbClr val="000000"/>
                          </a:solidFill>
                          <a:effectLst/>
                          <a:latin typeface="Calibri" panose="020F0502020204030204" pitchFamily="34" charset="0"/>
                        </a:rPr>
                        <a:t>Total</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868278261"/>
                  </a:ext>
                </a:extLst>
              </a:tr>
              <a:tr h="639863">
                <a:tc>
                  <a:txBody>
                    <a:bodyPr/>
                    <a:lstStyle/>
                    <a:p>
                      <a:pPr algn="ctr" fontAlgn="ctr"/>
                      <a:r>
                        <a:rPr lang="fr-FR" sz="2000" b="1" i="0" u="none" strike="noStrike">
                          <a:solidFill>
                            <a:srgbClr val="000000"/>
                          </a:solidFill>
                          <a:effectLst/>
                          <a:latin typeface="Calibri" panose="020F0502020204030204" pitchFamily="34" charset="0"/>
                        </a:rPr>
                        <a:t>Licence adulte compétition</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dirty="0">
                          <a:solidFill>
                            <a:srgbClr val="000000"/>
                          </a:solidFill>
                          <a:effectLst/>
                          <a:latin typeface="Calibri" panose="020F0502020204030204" pitchFamily="34" charset="0"/>
                        </a:rPr>
                        <a:t>42.00 €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a:solidFill>
                            <a:srgbClr val="000000"/>
                          </a:solidFill>
                          <a:effectLst/>
                          <a:latin typeface="Calibri" panose="020F0502020204030204" pitchFamily="34" charset="0"/>
                        </a:rPr>
                        <a:t>20.00 €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dirty="0">
                          <a:solidFill>
                            <a:srgbClr val="000000"/>
                          </a:solidFill>
                          <a:effectLst/>
                          <a:latin typeface="Calibri" panose="020F0502020204030204" pitchFamily="34" charset="0"/>
                        </a:rPr>
                        <a:t>8.00 €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dirty="0">
                          <a:solidFill>
                            <a:srgbClr val="000000"/>
                          </a:solidFill>
                          <a:effectLst/>
                          <a:latin typeface="Calibri" panose="020F0502020204030204" pitchFamily="34" charset="0"/>
                        </a:rPr>
                        <a:t>40.00 €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1" i="0" u="none" strike="noStrike">
                          <a:solidFill>
                            <a:srgbClr val="FF0000"/>
                          </a:solidFill>
                          <a:effectLst/>
                          <a:latin typeface="Calibri" panose="020F0502020204030204" pitchFamily="34" charset="0"/>
                        </a:rPr>
                        <a:t>110.00 €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3145204"/>
                  </a:ext>
                </a:extLst>
              </a:tr>
              <a:tr h="639863">
                <a:tc>
                  <a:txBody>
                    <a:bodyPr/>
                    <a:lstStyle/>
                    <a:p>
                      <a:pPr algn="ctr" fontAlgn="ctr"/>
                      <a:r>
                        <a:rPr lang="fr-FR" sz="2000" b="1" i="0" u="none" strike="noStrike">
                          <a:solidFill>
                            <a:srgbClr val="000000"/>
                          </a:solidFill>
                          <a:effectLst/>
                          <a:latin typeface="Calibri" panose="020F0502020204030204" pitchFamily="34" charset="0"/>
                        </a:rPr>
                        <a:t>Licence adulte en club</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dirty="0">
                          <a:solidFill>
                            <a:srgbClr val="000000"/>
                          </a:solidFill>
                          <a:effectLst/>
                          <a:latin typeface="Calibri" panose="020F0502020204030204" pitchFamily="34" charset="0"/>
                        </a:rPr>
                        <a:t>34.00 €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a:solidFill>
                            <a:srgbClr val="000000"/>
                          </a:solidFill>
                          <a:effectLst/>
                          <a:latin typeface="Calibri" panose="020F0502020204030204" pitchFamily="34" charset="0"/>
                        </a:rPr>
                        <a:t>20.00 €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a:solidFill>
                            <a:srgbClr val="000000"/>
                          </a:solidFill>
                          <a:effectLst/>
                          <a:latin typeface="Calibri" panose="020F0502020204030204" pitchFamily="34" charset="0"/>
                        </a:rPr>
                        <a:t>8.00 €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dirty="0">
                          <a:solidFill>
                            <a:srgbClr val="000000"/>
                          </a:solidFill>
                          <a:effectLst/>
                          <a:latin typeface="Calibri" panose="020F0502020204030204" pitchFamily="34" charset="0"/>
                        </a:rPr>
                        <a:t>40.00 €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1" i="0" u="none" strike="noStrike">
                          <a:solidFill>
                            <a:srgbClr val="FF0000"/>
                          </a:solidFill>
                          <a:effectLst/>
                          <a:latin typeface="Calibri" panose="020F0502020204030204" pitchFamily="34" charset="0"/>
                        </a:rPr>
                        <a:t>102.00 €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4865856"/>
                  </a:ext>
                </a:extLst>
              </a:tr>
              <a:tr h="639863">
                <a:tc>
                  <a:txBody>
                    <a:bodyPr/>
                    <a:lstStyle/>
                    <a:p>
                      <a:pPr algn="ctr" fontAlgn="ctr"/>
                      <a:r>
                        <a:rPr lang="fr-FR" sz="2000" b="1" i="0" u="none" strike="noStrike">
                          <a:solidFill>
                            <a:srgbClr val="000000"/>
                          </a:solidFill>
                          <a:effectLst/>
                          <a:latin typeface="Calibri" panose="020F0502020204030204" pitchFamily="34" charset="0"/>
                        </a:rPr>
                        <a:t>Licence adulte sans pratique</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a:solidFill>
                            <a:srgbClr val="000000"/>
                          </a:solidFill>
                          <a:effectLst/>
                          <a:latin typeface="Calibri" panose="020F0502020204030204" pitchFamily="34" charset="0"/>
                        </a:rPr>
                        <a:t>29.00 €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a:solidFill>
                            <a:srgbClr val="000000"/>
                          </a:solidFill>
                          <a:effectLst/>
                          <a:latin typeface="Calibri" panose="020F0502020204030204" pitchFamily="34" charset="0"/>
                        </a:rPr>
                        <a:t>20.00 €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a:solidFill>
                            <a:srgbClr val="000000"/>
                          </a:solidFill>
                          <a:effectLst/>
                          <a:latin typeface="Calibri" panose="020F0502020204030204" pitchFamily="34" charset="0"/>
                        </a:rPr>
                        <a:t>8.00 €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dirty="0">
                          <a:solidFill>
                            <a:srgbClr val="000000"/>
                          </a:solidFill>
                          <a:effectLst/>
                          <a:latin typeface="Calibri" panose="020F0502020204030204" pitchFamily="34" charset="0"/>
                        </a:rPr>
                        <a:t>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1" i="0" u="none" strike="noStrike">
                          <a:solidFill>
                            <a:srgbClr val="FF0000"/>
                          </a:solidFill>
                          <a:effectLst/>
                          <a:latin typeface="Calibri" panose="020F0502020204030204" pitchFamily="34" charset="0"/>
                        </a:rPr>
                        <a:t>57.00 €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418974"/>
                  </a:ext>
                </a:extLst>
              </a:tr>
              <a:tr h="385740">
                <a:tc>
                  <a:txBody>
                    <a:bodyPr/>
                    <a:lstStyle/>
                    <a:p>
                      <a:pPr algn="ctr" fontAlgn="ctr"/>
                      <a:r>
                        <a:rPr lang="fr-FR" sz="2000" b="1" i="0" u="none" strike="noStrike">
                          <a:solidFill>
                            <a:srgbClr val="000000"/>
                          </a:solidFill>
                          <a:effectLst/>
                          <a:latin typeface="Calibri" panose="020F0502020204030204" pitchFamily="34" charset="0"/>
                        </a:rPr>
                        <a:t>Licence jeune</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a:solidFill>
                            <a:srgbClr val="000000"/>
                          </a:solidFill>
                          <a:effectLst/>
                          <a:latin typeface="Calibri" panose="020F0502020204030204" pitchFamily="34" charset="0"/>
                        </a:rPr>
                        <a:t>25.00 €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a:solidFill>
                            <a:srgbClr val="000000"/>
                          </a:solidFill>
                          <a:effectLst/>
                          <a:latin typeface="Calibri" panose="020F0502020204030204" pitchFamily="34" charset="0"/>
                        </a:rPr>
                        <a:t>11.00 €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a:solidFill>
                            <a:srgbClr val="000000"/>
                          </a:solidFill>
                          <a:effectLst/>
                          <a:latin typeface="Calibri" panose="020F0502020204030204" pitchFamily="34" charset="0"/>
                        </a:rPr>
                        <a:t>6.00 €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dirty="0">
                          <a:solidFill>
                            <a:srgbClr val="000000"/>
                          </a:solidFill>
                          <a:effectLst/>
                          <a:latin typeface="Calibri" panose="020F0502020204030204" pitchFamily="34" charset="0"/>
                        </a:rPr>
                        <a:t>33.00 €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1" i="0" u="none" strike="noStrike">
                          <a:solidFill>
                            <a:srgbClr val="FF0000"/>
                          </a:solidFill>
                          <a:effectLst/>
                          <a:latin typeface="Calibri" panose="020F0502020204030204" pitchFamily="34" charset="0"/>
                        </a:rPr>
                        <a:t>75.00 €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8499141"/>
                  </a:ext>
                </a:extLst>
              </a:tr>
              <a:tr h="385740">
                <a:tc>
                  <a:txBody>
                    <a:bodyPr/>
                    <a:lstStyle/>
                    <a:p>
                      <a:pPr algn="ctr" fontAlgn="ctr"/>
                      <a:r>
                        <a:rPr lang="fr-FR" sz="2000" b="1" i="0" u="none" strike="noStrike">
                          <a:solidFill>
                            <a:srgbClr val="000000"/>
                          </a:solidFill>
                          <a:effectLst/>
                          <a:latin typeface="Calibri" panose="020F0502020204030204" pitchFamily="34" charset="0"/>
                        </a:rPr>
                        <a:t>Licence poussin</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a:solidFill>
                            <a:srgbClr val="000000"/>
                          </a:solidFill>
                          <a:effectLst/>
                          <a:latin typeface="Calibri" panose="020F0502020204030204" pitchFamily="34" charset="0"/>
                        </a:rPr>
                        <a:t>16.00 €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a:solidFill>
                            <a:srgbClr val="000000"/>
                          </a:solidFill>
                          <a:effectLst/>
                          <a:latin typeface="Calibri" panose="020F0502020204030204" pitchFamily="34" charset="0"/>
                        </a:rPr>
                        <a:t>11.00 €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a:solidFill>
                            <a:srgbClr val="000000"/>
                          </a:solidFill>
                          <a:effectLst/>
                          <a:latin typeface="Calibri" panose="020F0502020204030204" pitchFamily="34" charset="0"/>
                        </a:rPr>
                        <a:t>6.00 €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dirty="0">
                          <a:solidFill>
                            <a:srgbClr val="000000"/>
                          </a:solidFill>
                          <a:effectLst/>
                          <a:latin typeface="Calibri" panose="020F0502020204030204" pitchFamily="34" charset="0"/>
                        </a:rPr>
                        <a:t>33.00 €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1" i="0" u="none" strike="noStrike">
                          <a:solidFill>
                            <a:srgbClr val="FF0000"/>
                          </a:solidFill>
                          <a:effectLst/>
                          <a:latin typeface="Calibri" panose="020F0502020204030204" pitchFamily="34" charset="0"/>
                        </a:rPr>
                        <a:t>66.00 €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13451"/>
                  </a:ext>
                </a:extLst>
              </a:tr>
              <a:tr h="385740">
                <a:tc>
                  <a:txBody>
                    <a:bodyPr/>
                    <a:lstStyle/>
                    <a:p>
                      <a:pPr algn="ctr" fontAlgn="ctr"/>
                      <a:r>
                        <a:rPr lang="fr-FR" sz="2000" b="1" i="0" u="none" strike="noStrike">
                          <a:solidFill>
                            <a:srgbClr val="000000"/>
                          </a:solidFill>
                          <a:effectLst/>
                          <a:latin typeface="Calibri" panose="020F0502020204030204" pitchFamily="34" charset="0"/>
                        </a:rPr>
                        <a:t>Licencié autre club</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a:solidFill>
                            <a:srgbClr val="000000"/>
                          </a:solidFill>
                          <a:effectLst/>
                          <a:latin typeface="Calibri" panose="020F0502020204030204" pitchFamily="34" charset="0"/>
                        </a:rPr>
                        <a:t>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a:solidFill>
                            <a:srgbClr val="000000"/>
                          </a:solidFill>
                          <a:effectLst/>
                          <a:latin typeface="Calibri" panose="020F0502020204030204" pitchFamily="34" charset="0"/>
                        </a:rPr>
                        <a:t>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a:solidFill>
                            <a:srgbClr val="000000"/>
                          </a:solidFill>
                          <a:effectLst/>
                          <a:latin typeface="Calibri" panose="020F0502020204030204" pitchFamily="34" charset="0"/>
                        </a:rPr>
                        <a:t>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dirty="0">
                          <a:solidFill>
                            <a:srgbClr val="000000"/>
                          </a:solidFill>
                          <a:effectLst/>
                          <a:latin typeface="Calibri" panose="020F0502020204030204" pitchFamily="34" charset="0"/>
                        </a:rPr>
                        <a:t>40.00 €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1" i="0" u="none" strike="noStrike">
                          <a:solidFill>
                            <a:srgbClr val="FF0000"/>
                          </a:solidFill>
                          <a:effectLst/>
                          <a:latin typeface="Calibri" panose="020F0502020204030204" pitchFamily="34" charset="0"/>
                        </a:rPr>
                        <a:t>40.00 €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401878"/>
                  </a:ext>
                </a:extLst>
              </a:tr>
              <a:tr h="639863">
                <a:tc>
                  <a:txBody>
                    <a:bodyPr/>
                    <a:lstStyle/>
                    <a:p>
                      <a:pPr algn="ctr" fontAlgn="ctr"/>
                      <a:r>
                        <a:rPr lang="fr-FR" sz="2000" b="1" i="0" u="none" strike="noStrike">
                          <a:solidFill>
                            <a:srgbClr val="000000"/>
                          </a:solidFill>
                          <a:effectLst/>
                          <a:latin typeface="Calibri" panose="020F0502020204030204" pitchFamily="34" charset="0"/>
                        </a:rPr>
                        <a:t>Licencié autre club / séance</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a:solidFill>
                            <a:srgbClr val="000000"/>
                          </a:solidFill>
                          <a:effectLst/>
                          <a:latin typeface="Calibri" panose="020F0502020204030204" pitchFamily="34" charset="0"/>
                        </a:rPr>
                        <a:t>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a:solidFill>
                            <a:srgbClr val="000000"/>
                          </a:solidFill>
                          <a:effectLst/>
                          <a:latin typeface="Calibri" panose="020F0502020204030204" pitchFamily="34" charset="0"/>
                        </a:rPr>
                        <a:t>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a:solidFill>
                            <a:srgbClr val="000000"/>
                          </a:solidFill>
                          <a:effectLst/>
                          <a:latin typeface="Calibri" panose="020F0502020204030204" pitchFamily="34" charset="0"/>
                        </a:rPr>
                        <a:t>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0" i="0" u="none" strike="noStrike" dirty="0">
                          <a:solidFill>
                            <a:srgbClr val="000000"/>
                          </a:solidFill>
                          <a:effectLst/>
                          <a:latin typeface="Calibri" panose="020F0502020204030204" pitchFamily="34" charset="0"/>
                        </a:rPr>
                        <a:t>2.00 €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2000" b="1" i="0" u="none" strike="noStrike" dirty="0">
                          <a:solidFill>
                            <a:srgbClr val="FF0000"/>
                          </a:solidFill>
                          <a:effectLst/>
                          <a:latin typeface="Calibri" panose="020F0502020204030204" pitchFamily="34" charset="0"/>
                        </a:rPr>
                        <a:t>2.00 €</a:t>
                      </a:r>
                    </a:p>
                  </a:txBody>
                  <a:tcPr marL="5556" marR="5556" marT="555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2099584"/>
                  </a:ext>
                </a:extLst>
              </a:tr>
              <a:tr h="322821">
                <a:tc>
                  <a:txBody>
                    <a:bodyPr/>
                    <a:lstStyle/>
                    <a:p>
                      <a:pPr algn="l" fontAlgn="ctr"/>
                      <a:endParaRPr lang="fr-FR" sz="2000" b="0" i="0" u="none" strike="noStrike">
                        <a:solidFill>
                          <a:srgbClr val="000000"/>
                        </a:solidFill>
                        <a:effectLst/>
                        <a:latin typeface="Calibri" panose="020F0502020204030204" pitchFamily="34" charset="0"/>
                      </a:endParaRPr>
                    </a:p>
                  </a:txBody>
                  <a:tcPr marL="5556" marR="5556" marT="555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2000" b="0" i="0" u="none" strike="noStrike">
                        <a:solidFill>
                          <a:srgbClr val="000000"/>
                        </a:solidFill>
                        <a:effectLst/>
                        <a:latin typeface="Calibri" panose="020F0502020204030204" pitchFamily="34" charset="0"/>
                      </a:endParaRPr>
                    </a:p>
                  </a:txBody>
                  <a:tcPr marL="5556" marR="5556" marT="555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2000" b="0" i="0" u="none" strike="noStrike">
                        <a:solidFill>
                          <a:srgbClr val="000000"/>
                        </a:solidFill>
                        <a:effectLst/>
                        <a:latin typeface="Calibri" panose="020F0502020204030204" pitchFamily="34" charset="0"/>
                      </a:endParaRPr>
                    </a:p>
                  </a:txBody>
                  <a:tcPr marL="5556" marR="5556" marT="555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2000" b="0" i="0" u="none" strike="noStrike">
                        <a:solidFill>
                          <a:srgbClr val="000000"/>
                        </a:solidFill>
                        <a:effectLst/>
                        <a:latin typeface="Calibri" panose="020F0502020204030204" pitchFamily="34" charset="0"/>
                      </a:endParaRPr>
                    </a:p>
                  </a:txBody>
                  <a:tcPr marL="5556" marR="5556" marT="555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2000" b="0" i="0" u="none" strike="noStrike">
                        <a:solidFill>
                          <a:srgbClr val="000000"/>
                        </a:solidFill>
                        <a:effectLst/>
                        <a:latin typeface="Calibri" panose="020F0502020204030204" pitchFamily="34" charset="0"/>
                      </a:endParaRPr>
                    </a:p>
                  </a:txBody>
                  <a:tcPr marL="5556" marR="5556" marT="555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2000" b="0" i="0" u="none" strike="noStrike" dirty="0">
                        <a:solidFill>
                          <a:srgbClr val="000000"/>
                        </a:solidFill>
                        <a:effectLst/>
                        <a:latin typeface="Calibri" panose="020F0502020204030204" pitchFamily="34" charset="0"/>
                      </a:endParaRPr>
                    </a:p>
                  </a:txBody>
                  <a:tcPr marL="5556" marR="5556" marT="5556"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56014948"/>
                  </a:ext>
                </a:extLst>
              </a:tr>
              <a:tr h="639863">
                <a:tc gridSpan="5">
                  <a:txBody>
                    <a:bodyPr/>
                    <a:lstStyle/>
                    <a:p>
                      <a:pPr algn="l" fontAlgn="ctr"/>
                      <a:r>
                        <a:rPr lang="fr-FR" sz="2000" b="1" i="0" u="none" strike="noStrike" dirty="0">
                          <a:solidFill>
                            <a:srgbClr val="000000"/>
                          </a:solidFill>
                          <a:effectLst/>
                          <a:latin typeface="Calibri" panose="020F0502020204030204" pitchFamily="34" charset="0"/>
                        </a:rPr>
                        <a:t>Reduction famille</a:t>
                      </a:r>
                      <a:r>
                        <a:rPr lang="fr-FR" sz="2000" b="0" i="0" u="none" strike="noStrike" dirty="0">
                          <a:solidFill>
                            <a:srgbClr val="000000"/>
                          </a:solidFill>
                          <a:effectLst/>
                          <a:latin typeface="Calibri" panose="020F0502020204030204" pitchFamily="34" charset="0"/>
                        </a:rPr>
                        <a:t> : 5.00€ de réduction par cotisation à partir du second archer inscrit au sein d’une même famille (parents, frères et sœurs)</a:t>
                      </a:r>
                      <a:endParaRPr lang="fr-FR" sz="2000" b="1" i="0" u="none" strike="noStrike" dirty="0">
                        <a:solidFill>
                          <a:srgbClr val="000000"/>
                        </a:solidFill>
                        <a:effectLst/>
                        <a:latin typeface="Calibri" panose="020F0502020204030204" pitchFamily="34" charset="0"/>
                      </a:endParaRPr>
                    </a:p>
                  </a:txBody>
                  <a:tcPr marL="5556" marR="5556" marT="5556" marB="0" anchor="ctr">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endParaRPr lang="fr-FR" sz="2000" b="0" i="0" u="none" strike="noStrike" dirty="0">
                        <a:solidFill>
                          <a:srgbClr val="000000"/>
                        </a:solidFill>
                        <a:effectLst/>
                        <a:latin typeface="Calibri" panose="020F0502020204030204" pitchFamily="34" charset="0"/>
                      </a:endParaRPr>
                    </a:p>
                  </a:txBody>
                  <a:tcPr marL="5556" marR="5556" marT="5556" marB="0" anchor="b">
                    <a:lnL>
                      <a:noFill/>
                    </a:lnL>
                    <a:lnR>
                      <a:noFill/>
                    </a:lnR>
                    <a:lnT>
                      <a:noFill/>
                    </a:lnT>
                    <a:lnB>
                      <a:noFill/>
                    </a:lnB>
                  </a:tcPr>
                </a:tc>
                <a:extLst>
                  <a:ext uri="{0D108BD9-81ED-4DB2-BD59-A6C34878D82A}">
                    <a16:rowId xmlns:a16="http://schemas.microsoft.com/office/drawing/2014/main" val="4035029916"/>
                  </a:ext>
                </a:extLst>
              </a:tr>
              <a:tr h="639863">
                <a:tc gridSpan="4">
                  <a:txBody>
                    <a:bodyPr/>
                    <a:lstStyle/>
                    <a:p>
                      <a:pPr algn="l" fontAlgn="ctr"/>
                      <a:r>
                        <a:rPr lang="fr-FR" sz="2000" b="0" i="0" u="none" strike="noStrike" dirty="0">
                          <a:solidFill>
                            <a:srgbClr val="000000"/>
                          </a:solidFill>
                          <a:effectLst/>
                          <a:latin typeface="Symbol" panose="05050102010706020507" pitchFamily="18" charset="2"/>
                        </a:rPr>
                        <a:t>·</a:t>
                      </a:r>
                      <a:r>
                        <a:rPr lang="fr-FR" sz="2000" b="0" i="0" u="none" strike="noStrike" dirty="0">
                          <a:solidFill>
                            <a:srgbClr val="000000"/>
                          </a:solidFill>
                          <a:effectLst/>
                          <a:latin typeface="Times New Roman" panose="02020603050405020304" pitchFamily="18" charset="0"/>
                        </a:rPr>
                        <a:t>       </a:t>
                      </a:r>
                      <a:r>
                        <a:rPr lang="fr-FR" sz="2000" b="0" i="0" u="none" strike="noStrike" dirty="0">
                          <a:solidFill>
                            <a:srgbClr val="000000"/>
                          </a:solidFill>
                          <a:effectLst/>
                          <a:latin typeface="Calibri" panose="020F0502020204030204" pitchFamily="34" charset="0"/>
                        </a:rPr>
                        <a:t>La part club est majorée de 10.00€ pour les débutants 1</a:t>
                      </a:r>
                      <a:r>
                        <a:rPr lang="fr-FR" sz="2000" b="0" i="0" u="none" strike="noStrike" baseline="30000" dirty="0">
                          <a:solidFill>
                            <a:srgbClr val="000000"/>
                          </a:solidFill>
                          <a:effectLst/>
                          <a:latin typeface="Calibri" panose="020F0502020204030204" pitchFamily="34" charset="0"/>
                        </a:rPr>
                        <a:t>ère</a:t>
                      </a:r>
                      <a:r>
                        <a:rPr lang="fr-FR" sz="2000" b="0" i="0" u="none" strike="noStrike" dirty="0">
                          <a:solidFill>
                            <a:srgbClr val="000000"/>
                          </a:solidFill>
                          <a:effectLst/>
                          <a:latin typeface="Calibri" panose="020F0502020204030204" pitchFamily="34" charset="0"/>
                        </a:rPr>
                        <a:t> année (pour la fourniture du T-shirt)</a:t>
                      </a:r>
                      <a:endParaRPr lang="fr-FR" sz="2000" b="0" i="0" u="none" strike="noStrike" dirty="0">
                        <a:solidFill>
                          <a:srgbClr val="000000"/>
                        </a:solidFill>
                        <a:effectLst/>
                        <a:latin typeface="Symbol" panose="05050102010706020507" pitchFamily="18" charset="2"/>
                      </a:endParaRPr>
                    </a:p>
                  </a:txBody>
                  <a:tcPr marL="333345" marR="5556" marT="5556" marB="0" anchor="ctr">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endParaRPr lang="fr-FR" sz="2000" b="0" i="0" u="none" strike="noStrike" dirty="0">
                        <a:solidFill>
                          <a:srgbClr val="000000"/>
                        </a:solidFill>
                        <a:effectLst/>
                        <a:latin typeface="Calibri" panose="020F0502020204030204" pitchFamily="34" charset="0"/>
                      </a:endParaRPr>
                    </a:p>
                  </a:txBody>
                  <a:tcPr marL="5556" marR="5556" marT="5556" marB="0" anchor="b">
                    <a:lnL>
                      <a:noFill/>
                    </a:lnL>
                    <a:lnR>
                      <a:noFill/>
                    </a:lnR>
                    <a:lnT>
                      <a:noFill/>
                    </a:lnT>
                    <a:lnB>
                      <a:noFill/>
                    </a:lnB>
                  </a:tcPr>
                </a:tc>
                <a:tc>
                  <a:txBody>
                    <a:bodyPr/>
                    <a:lstStyle/>
                    <a:p>
                      <a:pPr algn="l" fontAlgn="b"/>
                      <a:endParaRPr lang="fr-FR" sz="2000" b="0" i="0" u="none" strike="noStrike" dirty="0">
                        <a:solidFill>
                          <a:srgbClr val="000000"/>
                        </a:solidFill>
                        <a:effectLst/>
                        <a:latin typeface="Calibri" panose="020F0502020204030204" pitchFamily="34" charset="0"/>
                      </a:endParaRPr>
                    </a:p>
                  </a:txBody>
                  <a:tcPr marL="5556" marR="5556" marT="5556" marB="0" anchor="b">
                    <a:lnL>
                      <a:noFill/>
                    </a:lnL>
                    <a:lnR>
                      <a:noFill/>
                    </a:lnR>
                    <a:lnT>
                      <a:noFill/>
                    </a:lnT>
                    <a:lnB>
                      <a:noFill/>
                    </a:lnB>
                  </a:tcPr>
                </a:tc>
                <a:extLst>
                  <a:ext uri="{0D108BD9-81ED-4DB2-BD59-A6C34878D82A}">
                    <a16:rowId xmlns:a16="http://schemas.microsoft.com/office/drawing/2014/main" val="2674039412"/>
                  </a:ext>
                </a:extLst>
              </a:tr>
              <a:tr h="639863">
                <a:tc gridSpan="3">
                  <a:txBody>
                    <a:bodyPr/>
                    <a:lstStyle/>
                    <a:p>
                      <a:pPr algn="l" fontAlgn="ctr"/>
                      <a:r>
                        <a:rPr lang="fr-FR" sz="2000" b="0" i="0" u="none" strike="noStrike">
                          <a:solidFill>
                            <a:srgbClr val="000000"/>
                          </a:solidFill>
                          <a:effectLst/>
                          <a:latin typeface="Symbol" panose="05050102010706020507" pitchFamily="18" charset="2"/>
                        </a:rPr>
                        <a:t>·</a:t>
                      </a:r>
                      <a:r>
                        <a:rPr lang="fr-FR" sz="2000" b="0" i="0" u="none" strike="noStrike">
                          <a:solidFill>
                            <a:srgbClr val="000000"/>
                          </a:solidFill>
                          <a:effectLst/>
                          <a:latin typeface="Times New Roman" panose="02020603050405020304" pitchFamily="18" charset="0"/>
                        </a:rPr>
                        <a:t>       </a:t>
                      </a:r>
                      <a:r>
                        <a:rPr lang="fr-FR" sz="2000" b="0" i="0" u="none" strike="noStrike">
                          <a:solidFill>
                            <a:srgbClr val="000000"/>
                          </a:solidFill>
                          <a:effectLst/>
                          <a:latin typeface="Calibri" panose="020F0502020204030204" pitchFamily="34" charset="0"/>
                        </a:rPr>
                        <a:t>La location de matériel pour les adultes non débutants est de 40€</a:t>
                      </a:r>
                      <a:endParaRPr lang="fr-FR" sz="2000" b="0" i="0" u="none" strike="noStrike">
                        <a:solidFill>
                          <a:srgbClr val="000000"/>
                        </a:solidFill>
                        <a:effectLst/>
                        <a:latin typeface="Symbol" panose="05050102010706020507" pitchFamily="18" charset="2"/>
                      </a:endParaRPr>
                    </a:p>
                  </a:txBody>
                  <a:tcPr marL="333345" marR="5556" marT="5556" marB="0" anchor="ctr">
                    <a:lnL>
                      <a:noFill/>
                    </a:lnL>
                    <a:lnR>
                      <a:noFill/>
                    </a:lnR>
                    <a:lnT>
                      <a:noFill/>
                    </a:lnT>
                    <a:lnB>
                      <a:noFill/>
                    </a:lnB>
                  </a:tcPr>
                </a:tc>
                <a:tc hMerge="1">
                  <a:txBody>
                    <a:bodyPr/>
                    <a:lstStyle/>
                    <a:p>
                      <a:endParaRPr lang="fr-FR"/>
                    </a:p>
                  </a:txBody>
                  <a:tcPr/>
                </a:tc>
                <a:tc hMerge="1">
                  <a:txBody>
                    <a:bodyPr/>
                    <a:lstStyle/>
                    <a:p>
                      <a:endParaRPr lang="fr-FR"/>
                    </a:p>
                  </a:txBody>
                  <a:tcPr/>
                </a:tc>
                <a:tc>
                  <a:txBody>
                    <a:bodyPr/>
                    <a:lstStyle/>
                    <a:p>
                      <a:pPr algn="l" fontAlgn="b"/>
                      <a:endParaRPr lang="fr-FR" sz="2000" b="0" i="0" u="none" strike="noStrike">
                        <a:solidFill>
                          <a:srgbClr val="000000"/>
                        </a:solidFill>
                        <a:effectLst/>
                        <a:latin typeface="Calibri" panose="020F0502020204030204" pitchFamily="34" charset="0"/>
                      </a:endParaRPr>
                    </a:p>
                  </a:txBody>
                  <a:tcPr marL="5556" marR="5556" marT="5556" marB="0" anchor="b">
                    <a:lnL>
                      <a:noFill/>
                    </a:lnL>
                    <a:lnR>
                      <a:noFill/>
                    </a:lnR>
                    <a:lnT>
                      <a:noFill/>
                    </a:lnT>
                    <a:lnB>
                      <a:noFill/>
                    </a:lnB>
                  </a:tcPr>
                </a:tc>
                <a:tc>
                  <a:txBody>
                    <a:bodyPr/>
                    <a:lstStyle/>
                    <a:p>
                      <a:pPr algn="l" fontAlgn="b"/>
                      <a:endParaRPr lang="fr-FR" sz="2000" b="0" i="0" u="none" strike="noStrike">
                        <a:solidFill>
                          <a:srgbClr val="000000"/>
                        </a:solidFill>
                        <a:effectLst/>
                        <a:latin typeface="Calibri" panose="020F0502020204030204" pitchFamily="34" charset="0"/>
                      </a:endParaRPr>
                    </a:p>
                  </a:txBody>
                  <a:tcPr marL="5556" marR="5556" marT="5556" marB="0" anchor="b">
                    <a:lnL>
                      <a:noFill/>
                    </a:lnL>
                    <a:lnR>
                      <a:noFill/>
                    </a:lnR>
                    <a:lnT>
                      <a:noFill/>
                    </a:lnT>
                    <a:lnB>
                      <a:noFill/>
                    </a:lnB>
                  </a:tcPr>
                </a:tc>
                <a:tc>
                  <a:txBody>
                    <a:bodyPr/>
                    <a:lstStyle/>
                    <a:p>
                      <a:pPr algn="l" fontAlgn="b"/>
                      <a:endParaRPr lang="fr-FR" sz="2000" b="0" i="0" u="none" strike="noStrike" dirty="0">
                        <a:solidFill>
                          <a:srgbClr val="000000"/>
                        </a:solidFill>
                        <a:effectLst/>
                        <a:latin typeface="Calibri" panose="020F0502020204030204" pitchFamily="34" charset="0"/>
                      </a:endParaRPr>
                    </a:p>
                  </a:txBody>
                  <a:tcPr marL="5556" marR="5556" marT="5556" marB="0" anchor="b">
                    <a:lnL>
                      <a:noFill/>
                    </a:lnL>
                    <a:lnR>
                      <a:noFill/>
                    </a:lnR>
                    <a:lnT>
                      <a:noFill/>
                    </a:lnT>
                    <a:lnB>
                      <a:noFill/>
                    </a:lnB>
                  </a:tcPr>
                </a:tc>
                <a:extLst>
                  <a:ext uri="{0D108BD9-81ED-4DB2-BD59-A6C34878D82A}">
                    <a16:rowId xmlns:a16="http://schemas.microsoft.com/office/drawing/2014/main" val="3860815423"/>
                  </a:ext>
                </a:extLst>
              </a:tr>
            </a:tbl>
          </a:graphicData>
        </a:graphic>
      </p:graphicFrame>
      <p:sp>
        <p:nvSpPr>
          <p:cNvPr id="4" name="Espace réservé du numéro de diapositive 3">
            <a:extLst>
              <a:ext uri="{FF2B5EF4-FFF2-40B4-BE49-F238E27FC236}">
                <a16:creationId xmlns:a16="http://schemas.microsoft.com/office/drawing/2014/main" id="{DEEA95F4-C0AC-4481-9751-819BE5F71424}"/>
              </a:ext>
            </a:extLst>
          </p:cNvPr>
          <p:cNvSpPr>
            <a:spLocks noGrp="1"/>
          </p:cNvSpPr>
          <p:nvPr>
            <p:ph type="sldNum" sz="quarter" idx="12"/>
          </p:nvPr>
        </p:nvSpPr>
        <p:spPr/>
        <p:txBody>
          <a:bodyPr/>
          <a:lstStyle/>
          <a:p>
            <a:fld id="{48F63A3B-78C7-47BE-AE5E-E10140E04643}" type="slidenum">
              <a:rPr lang="en-US" smtClean="0"/>
              <a:t>31</a:t>
            </a:fld>
            <a:endParaRPr lang="en-US" dirty="0"/>
          </a:p>
        </p:txBody>
      </p:sp>
    </p:spTree>
    <p:extLst>
      <p:ext uri="{BB962C8B-B14F-4D97-AF65-F5344CB8AC3E}">
        <p14:creationId xmlns:p14="http://schemas.microsoft.com/office/powerpoint/2010/main" val="3669958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page33">
    <p:spTree>
      <p:nvGrpSpPr>
        <p:cNvPr id="1" name=""/>
        <p:cNvGrpSpPr/>
        <p:nvPr/>
      </p:nvGrpSpPr>
      <p:grpSpPr>
        <a:xfrm>
          <a:off x="0" y="0"/>
          <a:ext cx="0" cy="0"/>
          <a:chOff x="0" y="0"/>
          <a:chExt cx="0" cy="0"/>
        </a:xfrm>
      </p:grpSpPr>
      <p:sp>
        <p:nvSpPr>
          <p:cNvPr id="77826" name="Titre 1"/>
          <p:cNvSpPr txBox="1">
            <a:spLocks noGrp="1"/>
          </p:cNvSpPr>
          <p:nvPr>
            <p:ph type="title" idx="4294967295"/>
          </p:nvPr>
        </p:nvSpPr>
        <p:spPr>
          <a:xfrm>
            <a:off x="-1013542" y="267826"/>
            <a:ext cx="11476038" cy="1262063"/>
          </a:xfrm>
        </p:spPr>
        <p:txBody>
          <a:bodyPr>
            <a:normAutofit fontScale="90000"/>
          </a:bodyPr>
          <a:lstStyle/>
          <a:p>
            <a:pPr algn="ctr" eaLnBrk="1"/>
            <a:r>
              <a:rPr altLang="fr-FR" b="1" i="1" u="sng" dirty="0">
                <a:solidFill>
                  <a:srgbClr val="C00000"/>
                </a:solidFill>
                <a:latin typeface="Albany"/>
              </a:rPr>
              <a:t>Questions </a:t>
            </a:r>
            <a:r>
              <a:rPr altLang="fr-FR" b="1" i="1" u="sng" dirty="0" err="1">
                <a:solidFill>
                  <a:srgbClr val="C00000"/>
                </a:solidFill>
                <a:latin typeface="Albany"/>
              </a:rPr>
              <a:t>soumises</a:t>
            </a:r>
            <a:r>
              <a:rPr altLang="fr-FR" b="1" i="1" u="sng" dirty="0">
                <a:solidFill>
                  <a:srgbClr val="C00000"/>
                </a:solidFill>
                <a:latin typeface="Albany"/>
              </a:rPr>
              <a:t> </a:t>
            </a:r>
            <a:br>
              <a:rPr altLang="fr-FR" b="1" i="1" u="sng" dirty="0">
                <a:solidFill>
                  <a:srgbClr val="C00000"/>
                </a:solidFill>
                <a:latin typeface="Albany"/>
              </a:rPr>
            </a:br>
            <a:r>
              <a:rPr altLang="fr-FR" b="1" i="1" u="sng" dirty="0">
                <a:solidFill>
                  <a:srgbClr val="C00000"/>
                </a:solidFill>
                <a:latin typeface="Albany"/>
              </a:rPr>
              <a:t>à </a:t>
            </a:r>
            <a:r>
              <a:rPr lang="fr-FR" altLang="fr-FR" b="1" i="1" u="sng" dirty="0">
                <a:solidFill>
                  <a:srgbClr val="C00000"/>
                </a:solidFill>
                <a:latin typeface="Albany"/>
              </a:rPr>
              <a:t>l’</a:t>
            </a:r>
            <a:r>
              <a:rPr altLang="fr-FR" b="1" i="1" u="sng" dirty="0">
                <a:solidFill>
                  <a:srgbClr val="C00000"/>
                </a:solidFill>
                <a:latin typeface="Albany"/>
              </a:rPr>
              <a:t>Assemblée Générale</a:t>
            </a:r>
          </a:p>
        </p:txBody>
      </p:sp>
      <p:sp>
        <p:nvSpPr>
          <p:cNvPr id="77827" name="Espace réservé du texte 2"/>
          <p:cNvSpPr txBox="1">
            <a:spLocks noGrp="1"/>
          </p:cNvSpPr>
          <p:nvPr>
            <p:ph type="body" idx="4294967295"/>
          </p:nvPr>
        </p:nvSpPr>
        <p:spPr>
          <a:xfrm>
            <a:off x="657584" y="1652541"/>
            <a:ext cx="8772525" cy="5800725"/>
          </a:xfrm>
        </p:spPr>
        <p:txBody>
          <a:bodyPr>
            <a:normAutofit fontScale="85000" lnSpcReduction="20000"/>
          </a:bodyPr>
          <a:lstStyle/>
          <a:p>
            <a:pPr marL="0" indent="0">
              <a:spcBef>
                <a:spcPts val="1449"/>
              </a:spcBef>
              <a:spcAft>
                <a:spcPts val="1449"/>
              </a:spcAft>
              <a:buNone/>
            </a:pPr>
            <a:r>
              <a:rPr altLang="fr-FR" sz="2600" dirty="0">
                <a:latin typeface="Albany"/>
              </a:rPr>
              <a:t> </a:t>
            </a:r>
          </a:p>
          <a:p>
            <a:pPr>
              <a:spcBef>
                <a:spcPts val="1449"/>
              </a:spcBef>
              <a:spcAft>
                <a:spcPts val="1449"/>
              </a:spcAft>
            </a:pPr>
            <a:r>
              <a:rPr altLang="fr-FR" sz="2600" dirty="0">
                <a:latin typeface="Albany"/>
              </a:rPr>
              <a:t>- Adoption du bi</a:t>
            </a:r>
            <a:r>
              <a:rPr lang="fr-FR" altLang="fr-FR" sz="2600" dirty="0">
                <a:latin typeface="Albany"/>
              </a:rPr>
              <a:t>l</a:t>
            </a:r>
            <a:r>
              <a:rPr altLang="fr-FR" sz="2600" dirty="0">
                <a:latin typeface="Albany"/>
              </a:rPr>
              <a:t>an </a:t>
            </a:r>
            <a:r>
              <a:rPr lang="fr-FR" altLang="fr-FR" sz="2600" dirty="0">
                <a:latin typeface="Albany"/>
              </a:rPr>
              <a:t>Moral</a:t>
            </a:r>
          </a:p>
          <a:p>
            <a:pPr>
              <a:spcBef>
                <a:spcPts val="1449"/>
              </a:spcBef>
              <a:spcAft>
                <a:spcPts val="1449"/>
              </a:spcAft>
            </a:pPr>
            <a:r>
              <a:rPr lang="fr-FR" altLang="fr-FR" sz="2600" dirty="0">
                <a:latin typeface="Albany"/>
              </a:rPr>
              <a:t>- Adoption du bilan financier</a:t>
            </a:r>
          </a:p>
          <a:p>
            <a:pPr>
              <a:spcBef>
                <a:spcPts val="1449"/>
              </a:spcBef>
              <a:spcAft>
                <a:spcPts val="1449"/>
              </a:spcAft>
            </a:pPr>
            <a:r>
              <a:rPr lang="fr-FR" altLang="fr-FR" sz="2600" dirty="0">
                <a:latin typeface="Albany"/>
              </a:rPr>
              <a:t>- Adoption du bilan sportif</a:t>
            </a:r>
          </a:p>
          <a:p>
            <a:pPr>
              <a:spcBef>
                <a:spcPts val="1449"/>
              </a:spcBef>
              <a:spcAft>
                <a:spcPts val="1449"/>
              </a:spcAft>
            </a:pPr>
            <a:r>
              <a:rPr lang="fr-FR" altLang="fr-FR" sz="2600" dirty="0">
                <a:latin typeface="Albany"/>
              </a:rPr>
              <a:t>- Tarifs des licences 2022 - 2023</a:t>
            </a:r>
          </a:p>
          <a:p>
            <a:pPr>
              <a:spcBef>
                <a:spcPts val="1449"/>
              </a:spcBef>
              <a:spcAft>
                <a:spcPts val="1449"/>
              </a:spcAft>
            </a:pPr>
            <a:r>
              <a:rPr altLang="fr-FR" sz="2600" dirty="0">
                <a:latin typeface="Albany"/>
              </a:rPr>
              <a:t>- Part club 20</a:t>
            </a:r>
            <a:r>
              <a:rPr lang="fr-FR" altLang="fr-FR" sz="2600" dirty="0">
                <a:latin typeface="Albany"/>
              </a:rPr>
              <a:t>22</a:t>
            </a:r>
            <a:r>
              <a:rPr altLang="fr-FR" sz="2600" dirty="0">
                <a:latin typeface="Albany"/>
              </a:rPr>
              <a:t>-20</a:t>
            </a:r>
            <a:r>
              <a:rPr lang="fr-FR" altLang="fr-FR" sz="2600" dirty="0">
                <a:latin typeface="Albany"/>
              </a:rPr>
              <a:t>23</a:t>
            </a:r>
            <a:r>
              <a:rPr altLang="fr-FR" sz="2600" dirty="0">
                <a:latin typeface="Albany"/>
              </a:rPr>
              <a:t> pr</a:t>
            </a:r>
            <a:r>
              <a:rPr lang="fr-FR" altLang="fr-FR" sz="2600" dirty="0">
                <a:latin typeface="Albany"/>
              </a:rPr>
              <a:t>o</a:t>
            </a:r>
            <a:r>
              <a:rPr altLang="fr-FR" sz="2600" dirty="0">
                <a:latin typeface="Albany"/>
              </a:rPr>
              <a:t>posée à </a:t>
            </a:r>
            <a:r>
              <a:rPr lang="fr-FR" altLang="fr-FR" sz="2600" dirty="0">
                <a:latin typeface="Albany"/>
              </a:rPr>
              <a:t>40</a:t>
            </a:r>
            <a:r>
              <a:rPr altLang="fr-FR" sz="2600" dirty="0">
                <a:latin typeface="Albany"/>
              </a:rPr>
              <a:t>€ pour cette saison,</a:t>
            </a:r>
          </a:p>
          <a:p>
            <a:pPr>
              <a:spcBef>
                <a:spcPts val="1449"/>
              </a:spcBef>
              <a:spcAft>
                <a:spcPts val="1449"/>
              </a:spcAft>
            </a:pPr>
            <a:r>
              <a:rPr altLang="fr-FR" sz="2600" dirty="0">
                <a:latin typeface="Albany"/>
              </a:rPr>
              <a:t>- Caution des kits d'archers fixée à 200€ (sous forme de chèque non retiré)</a:t>
            </a:r>
          </a:p>
          <a:p>
            <a:pPr>
              <a:spcBef>
                <a:spcPts val="1449"/>
              </a:spcBef>
              <a:spcAft>
                <a:spcPts val="1449"/>
              </a:spcAft>
            </a:pPr>
            <a:r>
              <a:rPr altLang="fr-FR" sz="2600" dirty="0">
                <a:latin typeface="Albany"/>
              </a:rPr>
              <a:t>- Prêt du matériel d'archerie pour les 2ème année adultes fixé a 40€ pour l'année.</a:t>
            </a:r>
          </a:p>
          <a:p>
            <a:pPr>
              <a:spcBef>
                <a:spcPts val="1449"/>
              </a:spcBef>
              <a:spcAft>
                <a:spcPts val="1449"/>
              </a:spcAft>
            </a:pPr>
            <a:r>
              <a:rPr altLang="fr-FR" sz="2600" dirty="0">
                <a:latin typeface="Albany"/>
              </a:rPr>
              <a:t>- Cotisation pour un archer extérieur fixée a 2€ par séance</a:t>
            </a:r>
          </a:p>
          <a:p>
            <a:pPr>
              <a:spcBef>
                <a:spcPts val="1449"/>
              </a:spcBef>
              <a:spcAft>
                <a:spcPts val="1449"/>
              </a:spcAft>
            </a:pPr>
            <a:endParaRPr altLang="fr-FR" sz="2600" dirty="0">
              <a:latin typeface="Albany"/>
            </a:endParaRPr>
          </a:p>
        </p:txBody>
      </p:sp>
      <p:sp>
        <p:nvSpPr>
          <p:cNvPr id="2" name="Espace réservé du numéro de diapositive 1">
            <a:extLst>
              <a:ext uri="{FF2B5EF4-FFF2-40B4-BE49-F238E27FC236}">
                <a16:creationId xmlns:a16="http://schemas.microsoft.com/office/drawing/2014/main" id="{20370701-8E95-4E86-A892-26AA043E62DD}"/>
              </a:ext>
            </a:extLst>
          </p:cNvPr>
          <p:cNvSpPr>
            <a:spLocks noGrp="1"/>
          </p:cNvSpPr>
          <p:nvPr>
            <p:ph type="sldNum" sz="quarter" idx="12"/>
          </p:nvPr>
        </p:nvSpPr>
        <p:spPr/>
        <p:txBody>
          <a:bodyPr/>
          <a:lstStyle/>
          <a:p>
            <a:fld id="{48F63A3B-78C7-47BE-AE5E-E10140E04643}" type="slidenum">
              <a:rPr lang="en-US" smtClean="0"/>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re 1"/>
          <p:cNvSpPr txBox="1">
            <a:spLocks noGrp="1"/>
          </p:cNvSpPr>
          <p:nvPr>
            <p:ph type="title"/>
          </p:nvPr>
        </p:nvSpPr>
        <p:spPr>
          <a:xfrm>
            <a:off x="775959" y="366149"/>
            <a:ext cx="8372475" cy="520700"/>
          </a:xfrm>
        </p:spPr>
        <p:txBody>
          <a:bodyPr>
            <a:noAutofit/>
          </a:bodyPr>
          <a:lstStyle/>
          <a:p>
            <a:r>
              <a:rPr altLang="fr-FR" sz="4000" b="1" i="1" dirty="0">
                <a:solidFill>
                  <a:srgbClr val="C00000"/>
                </a:solidFill>
                <a:latin typeface="Albany"/>
              </a:rPr>
              <a:t>Statuts des Archers Saint Clairois</a:t>
            </a:r>
          </a:p>
        </p:txBody>
      </p:sp>
      <p:pic>
        <p:nvPicPr>
          <p:cNvPr id="82947" name="Espace réservé du contenu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91" y="995365"/>
            <a:ext cx="9983788" cy="5943600"/>
          </a:xfrm>
        </p:spPr>
      </p:pic>
      <p:sp>
        <p:nvSpPr>
          <p:cNvPr id="2" name="Espace réservé du numéro de diapositive 1">
            <a:extLst>
              <a:ext uri="{FF2B5EF4-FFF2-40B4-BE49-F238E27FC236}">
                <a16:creationId xmlns:a16="http://schemas.microsoft.com/office/drawing/2014/main" id="{752A9D4E-A16D-4E17-9DEB-7BCD27FBCD57}"/>
              </a:ext>
            </a:extLst>
          </p:cNvPr>
          <p:cNvSpPr>
            <a:spLocks noGrp="1"/>
          </p:cNvSpPr>
          <p:nvPr>
            <p:ph type="sldNum" sz="quarter" idx="12"/>
          </p:nvPr>
        </p:nvSpPr>
        <p:spPr/>
        <p:txBody>
          <a:bodyPr/>
          <a:lstStyle/>
          <a:p>
            <a:fld id="{48F63A3B-78C7-47BE-AE5E-E10140E04643}" type="slidenum">
              <a:rPr lang="en-US" smtClean="0"/>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613576-7CB5-4CEE-9F87-3658C025BFF3}"/>
              </a:ext>
            </a:extLst>
          </p:cNvPr>
          <p:cNvSpPr>
            <a:spLocks noGrp="1"/>
          </p:cNvSpPr>
          <p:nvPr>
            <p:ph type="title"/>
          </p:nvPr>
        </p:nvSpPr>
        <p:spPr>
          <a:xfrm>
            <a:off x="740571" y="282579"/>
            <a:ext cx="8607424" cy="1118521"/>
          </a:xfrm>
        </p:spPr>
        <p:txBody>
          <a:bodyPr>
            <a:normAutofit/>
          </a:bodyPr>
          <a:lstStyle/>
          <a:p>
            <a:r>
              <a:rPr lang="fr-FR" altLang="fr-FR" sz="4000" b="1" i="1" u="sng" dirty="0">
                <a:solidFill>
                  <a:srgbClr val="C00000"/>
                </a:solidFill>
                <a:latin typeface="Albany"/>
              </a:rPr>
              <a:t>Bureau des Archers Saint Clairois</a:t>
            </a:r>
            <a:endParaRPr lang="fr-FR" sz="4000" b="1" i="1" dirty="0">
              <a:solidFill>
                <a:srgbClr val="C00000"/>
              </a:solidFill>
            </a:endParaRPr>
          </a:p>
        </p:txBody>
      </p:sp>
      <p:sp>
        <p:nvSpPr>
          <p:cNvPr id="3" name="Espace réservé du contenu 2">
            <a:extLst>
              <a:ext uri="{FF2B5EF4-FFF2-40B4-BE49-F238E27FC236}">
                <a16:creationId xmlns:a16="http://schemas.microsoft.com/office/drawing/2014/main" id="{7EAA8C6A-AB9E-4933-96D9-6015CEA04441}"/>
              </a:ext>
            </a:extLst>
          </p:cNvPr>
          <p:cNvSpPr>
            <a:spLocks noGrp="1"/>
          </p:cNvSpPr>
          <p:nvPr>
            <p:ph idx="1"/>
          </p:nvPr>
        </p:nvSpPr>
        <p:spPr>
          <a:xfrm>
            <a:off x="740571" y="1668774"/>
            <a:ext cx="8772525" cy="4937125"/>
          </a:xfrm>
        </p:spPr>
        <p:txBody>
          <a:bodyPr>
            <a:normAutofit/>
          </a:bodyPr>
          <a:lstStyle/>
          <a:p>
            <a:pPr>
              <a:lnSpc>
                <a:spcPct val="150000"/>
              </a:lnSpc>
              <a:spcBef>
                <a:spcPts val="0"/>
              </a:spcBef>
              <a:defRPr/>
            </a:pPr>
            <a:r>
              <a:rPr lang="fr-FR" sz="2800" b="1" dirty="0">
                <a:solidFill>
                  <a:srgbClr val="002060"/>
                </a:solidFill>
              </a:rPr>
              <a:t>  - VINCENT Noël</a:t>
            </a:r>
            <a:endParaRPr lang="fr-FR" sz="800" b="1" dirty="0">
              <a:solidFill>
                <a:srgbClr val="002060"/>
              </a:solidFill>
            </a:endParaRPr>
          </a:p>
          <a:p>
            <a:pPr>
              <a:lnSpc>
                <a:spcPct val="150000"/>
              </a:lnSpc>
              <a:spcBef>
                <a:spcPts val="0"/>
              </a:spcBef>
              <a:defRPr/>
            </a:pPr>
            <a:r>
              <a:rPr lang="fr-FR" sz="2800" b="1" dirty="0">
                <a:solidFill>
                  <a:srgbClr val="002060"/>
                </a:solidFill>
              </a:rPr>
              <a:t>  - JEANNEL Renaud</a:t>
            </a:r>
            <a:endParaRPr lang="fr-FR" sz="800" b="1" dirty="0">
              <a:solidFill>
                <a:srgbClr val="002060"/>
              </a:solidFill>
            </a:endParaRPr>
          </a:p>
          <a:p>
            <a:pPr>
              <a:lnSpc>
                <a:spcPct val="150000"/>
              </a:lnSpc>
              <a:spcBef>
                <a:spcPts val="0"/>
              </a:spcBef>
              <a:defRPr/>
            </a:pPr>
            <a:r>
              <a:rPr lang="fr-FR" sz="2800" b="1" dirty="0">
                <a:solidFill>
                  <a:srgbClr val="002060"/>
                </a:solidFill>
              </a:rPr>
              <a:t>  - REBER René</a:t>
            </a:r>
            <a:endParaRPr lang="fr-FR" sz="800" b="1" dirty="0">
              <a:solidFill>
                <a:srgbClr val="002060"/>
              </a:solidFill>
            </a:endParaRPr>
          </a:p>
          <a:p>
            <a:pPr>
              <a:lnSpc>
                <a:spcPct val="150000"/>
              </a:lnSpc>
              <a:spcBef>
                <a:spcPts val="0"/>
              </a:spcBef>
              <a:defRPr/>
            </a:pPr>
            <a:r>
              <a:rPr lang="fr-FR" sz="2800" b="1" dirty="0">
                <a:solidFill>
                  <a:srgbClr val="002060"/>
                </a:solidFill>
              </a:rPr>
              <a:t>  - BLANCHON Roger	</a:t>
            </a:r>
            <a:endParaRPr lang="fr-FR" sz="800" b="1" dirty="0">
              <a:solidFill>
                <a:srgbClr val="002060"/>
              </a:solidFill>
            </a:endParaRPr>
          </a:p>
          <a:p>
            <a:pPr>
              <a:lnSpc>
                <a:spcPct val="150000"/>
              </a:lnSpc>
              <a:spcBef>
                <a:spcPts val="0"/>
              </a:spcBef>
              <a:defRPr/>
            </a:pPr>
            <a:r>
              <a:rPr lang="fr-FR" sz="2800" b="1" dirty="0">
                <a:solidFill>
                  <a:srgbClr val="002060"/>
                </a:solidFill>
              </a:rPr>
              <a:t>  - DENIS Jean Luc</a:t>
            </a:r>
          </a:p>
          <a:p>
            <a:pPr>
              <a:lnSpc>
                <a:spcPct val="150000"/>
              </a:lnSpc>
              <a:spcBef>
                <a:spcPts val="0"/>
              </a:spcBef>
              <a:defRPr/>
            </a:pPr>
            <a:r>
              <a:rPr lang="fr-FR" sz="2800" b="1" dirty="0">
                <a:solidFill>
                  <a:srgbClr val="002060"/>
                </a:solidFill>
              </a:rPr>
              <a:t>  - DALIBON Jean Yves</a:t>
            </a:r>
          </a:p>
          <a:p>
            <a:pPr>
              <a:lnSpc>
                <a:spcPct val="150000"/>
              </a:lnSpc>
              <a:spcBef>
                <a:spcPts val="0"/>
              </a:spcBef>
              <a:defRPr/>
            </a:pPr>
            <a:r>
              <a:rPr lang="fr-FR" sz="2800" b="1" dirty="0">
                <a:solidFill>
                  <a:srgbClr val="002060"/>
                </a:solidFill>
              </a:rPr>
              <a:t>  - SUQUET Aurélie</a:t>
            </a:r>
          </a:p>
          <a:p>
            <a:pPr>
              <a:spcBef>
                <a:spcPts val="0"/>
              </a:spcBef>
              <a:defRPr/>
            </a:pPr>
            <a:endParaRPr lang="fr-FR" b="1" dirty="0"/>
          </a:p>
        </p:txBody>
      </p:sp>
      <p:sp>
        <p:nvSpPr>
          <p:cNvPr id="4" name="Espace réservé du numéro de diapositive 3">
            <a:extLst>
              <a:ext uri="{FF2B5EF4-FFF2-40B4-BE49-F238E27FC236}">
                <a16:creationId xmlns:a16="http://schemas.microsoft.com/office/drawing/2014/main" id="{1A0B3676-99BD-4F38-87CD-35FF9A5D19DB}"/>
              </a:ext>
            </a:extLst>
          </p:cNvPr>
          <p:cNvSpPr>
            <a:spLocks noGrp="1"/>
          </p:cNvSpPr>
          <p:nvPr>
            <p:ph type="sldNum" sz="quarter" idx="12"/>
          </p:nvPr>
        </p:nvSpPr>
        <p:spPr/>
        <p:txBody>
          <a:bodyPr/>
          <a:lstStyle/>
          <a:p>
            <a:fld id="{48F63A3B-78C7-47BE-AE5E-E10140E04643}" type="slidenum">
              <a:rPr lang="en-US" smtClean="0"/>
              <a:t>34</a:t>
            </a:fld>
            <a:endParaRPr lang="en-US" dirty="0"/>
          </a:p>
        </p:txBody>
      </p:sp>
    </p:spTree>
    <p:extLst>
      <p:ext uri="{BB962C8B-B14F-4D97-AF65-F5344CB8AC3E}">
        <p14:creationId xmlns:p14="http://schemas.microsoft.com/office/powerpoint/2010/main" val="2263672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613576-7CB5-4CEE-9F87-3658C025BFF3}"/>
              </a:ext>
            </a:extLst>
          </p:cNvPr>
          <p:cNvSpPr>
            <a:spLocks noGrp="1"/>
          </p:cNvSpPr>
          <p:nvPr>
            <p:ph type="title"/>
          </p:nvPr>
        </p:nvSpPr>
        <p:spPr>
          <a:xfrm>
            <a:off x="740571" y="282579"/>
            <a:ext cx="8607424" cy="1118521"/>
          </a:xfrm>
        </p:spPr>
        <p:txBody>
          <a:bodyPr>
            <a:normAutofit fontScale="90000"/>
          </a:bodyPr>
          <a:lstStyle/>
          <a:p>
            <a:r>
              <a:rPr lang="fr-FR" altLang="fr-FR" sz="4000" b="1" i="1" dirty="0">
                <a:solidFill>
                  <a:srgbClr val="C00000"/>
                </a:solidFill>
                <a:latin typeface="Albany"/>
              </a:rPr>
              <a:t>    </a:t>
            </a:r>
            <a:r>
              <a:rPr lang="fr-FR" altLang="fr-FR" sz="4000" b="1" i="1" u="sng" dirty="0">
                <a:solidFill>
                  <a:srgbClr val="C00000"/>
                </a:solidFill>
                <a:latin typeface="Albany"/>
              </a:rPr>
              <a:t>Bureau des Archers Saint Clairois</a:t>
            </a:r>
            <a:br>
              <a:rPr lang="fr-FR" altLang="fr-FR" sz="4000" b="1" i="1" u="sng" dirty="0">
                <a:solidFill>
                  <a:srgbClr val="C00000"/>
                </a:solidFill>
                <a:latin typeface="Albany"/>
              </a:rPr>
            </a:br>
            <a:r>
              <a:rPr lang="fr-FR" altLang="fr-FR" sz="4000" b="1" i="1" dirty="0">
                <a:solidFill>
                  <a:srgbClr val="C00000"/>
                </a:solidFill>
                <a:latin typeface="Albany"/>
              </a:rPr>
              <a:t>                 </a:t>
            </a:r>
            <a:endParaRPr lang="fr-FR" sz="4000" b="1" i="1" dirty="0">
              <a:solidFill>
                <a:srgbClr val="C00000"/>
              </a:solidFill>
            </a:endParaRPr>
          </a:p>
        </p:txBody>
      </p:sp>
      <p:sp>
        <p:nvSpPr>
          <p:cNvPr id="3" name="Espace réservé du contenu 2">
            <a:extLst>
              <a:ext uri="{FF2B5EF4-FFF2-40B4-BE49-F238E27FC236}">
                <a16:creationId xmlns:a16="http://schemas.microsoft.com/office/drawing/2014/main" id="{7EAA8C6A-AB9E-4933-96D9-6015CEA04441}"/>
              </a:ext>
            </a:extLst>
          </p:cNvPr>
          <p:cNvSpPr>
            <a:spLocks noGrp="1"/>
          </p:cNvSpPr>
          <p:nvPr>
            <p:ph idx="1"/>
          </p:nvPr>
        </p:nvSpPr>
        <p:spPr>
          <a:xfrm>
            <a:off x="559701" y="1226646"/>
            <a:ext cx="8772525" cy="4937125"/>
          </a:xfrm>
        </p:spPr>
        <p:txBody>
          <a:bodyPr>
            <a:normAutofit/>
          </a:bodyPr>
          <a:lstStyle/>
          <a:p>
            <a:pPr marL="2015886" lvl="4" indent="0">
              <a:lnSpc>
                <a:spcPct val="150000"/>
              </a:lnSpc>
              <a:spcBef>
                <a:spcPts val="0"/>
              </a:spcBef>
              <a:buNone/>
              <a:defRPr/>
            </a:pPr>
            <a:r>
              <a:rPr lang="fr-FR" sz="1698" b="1" dirty="0">
                <a:solidFill>
                  <a:srgbClr val="002060"/>
                </a:solidFill>
              </a:rPr>
              <a:t>                         </a:t>
            </a:r>
            <a:r>
              <a:rPr lang="fr-FR" sz="2500" b="1" dirty="0">
                <a:solidFill>
                  <a:srgbClr val="002060"/>
                </a:solidFill>
              </a:rPr>
              <a:t>Démissionnaire</a:t>
            </a:r>
          </a:p>
          <a:p>
            <a:pPr marL="0" indent="0">
              <a:lnSpc>
                <a:spcPct val="150000"/>
              </a:lnSpc>
              <a:spcBef>
                <a:spcPts val="0"/>
              </a:spcBef>
              <a:buNone/>
              <a:defRPr/>
            </a:pPr>
            <a:r>
              <a:rPr lang="fr-FR" sz="2800" b="1" dirty="0">
                <a:solidFill>
                  <a:srgbClr val="002060"/>
                </a:solidFill>
              </a:rPr>
              <a:t> - DENIS Jean Luc</a:t>
            </a:r>
            <a:endParaRPr lang="fr-FR" sz="800" b="1" dirty="0">
              <a:solidFill>
                <a:srgbClr val="002060"/>
              </a:solidFill>
            </a:endParaRPr>
          </a:p>
          <a:p>
            <a:pPr marL="0" indent="0">
              <a:lnSpc>
                <a:spcPct val="150000"/>
              </a:lnSpc>
              <a:spcBef>
                <a:spcPts val="0"/>
              </a:spcBef>
              <a:buNone/>
              <a:defRPr/>
            </a:pPr>
            <a:endParaRPr lang="fr-FR" sz="800" b="1" dirty="0">
              <a:solidFill>
                <a:srgbClr val="002060"/>
              </a:solidFill>
            </a:endParaRPr>
          </a:p>
          <a:p>
            <a:pPr marL="0" indent="0">
              <a:lnSpc>
                <a:spcPct val="150000"/>
              </a:lnSpc>
              <a:spcBef>
                <a:spcPts val="0"/>
              </a:spcBef>
              <a:buNone/>
              <a:defRPr/>
            </a:pPr>
            <a:r>
              <a:rPr lang="fr-FR" sz="2800" b="1" dirty="0">
                <a:solidFill>
                  <a:srgbClr val="002060"/>
                </a:solidFill>
              </a:rPr>
              <a:t>			</a:t>
            </a:r>
            <a:r>
              <a:rPr lang="fr-FR" sz="2500" b="1" dirty="0">
                <a:solidFill>
                  <a:srgbClr val="002060"/>
                </a:solidFill>
              </a:rPr>
              <a:t>Nouveaux membres</a:t>
            </a:r>
          </a:p>
          <a:p>
            <a:pPr marL="0" indent="0">
              <a:lnSpc>
                <a:spcPct val="150000"/>
              </a:lnSpc>
              <a:spcBef>
                <a:spcPts val="0"/>
              </a:spcBef>
              <a:buNone/>
              <a:defRPr/>
            </a:pPr>
            <a:r>
              <a:rPr lang="fr-FR" sz="2500" b="1" dirty="0">
                <a:solidFill>
                  <a:srgbClr val="002060"/>
                </a:solidFill>
              </a:rPr>
              <a:t>  -</a:t>
            </a:r>
          </a:p>
          <a:p>
            <a:pPr marL="0" indent="0">
              <a:lnSpc>
                <a:spcPct val="150000"/>
              </a:lnSpc>
              <a:spcBef>
                <a:spcPts val="0"/>
              </a:spcBef>
              <a:buNone/>
              <a:defRPr/>
            </a:pPr>
            <a:r>
              <a:rPr lang="fr-FR" sz="2500" b="1" dirty="0">
                <a:solidFill>
                  <a:srgbClr val="002060"/>
                </a:solidFill>
              </a:rPr>
              <a:t>  -</a:t>
            </a:r>
          </a:p>
          <a:p>
            <a:pPr marL="0" indent="0">
              <a:lnSpc>
                <a:spcPct val="150000"/>
              </a:lnSpc>
              <a:spcBef>
                <a:spcPts val="0"/>
              </a:spcBef>
              <a:buNone/>
              <a:defRPr/>
            </a:pPr>
            <a:r>
              <a:rPr lang="fr-FR" sz="2500" b="1" dirty="0">
                <a:solidFill>
                  <a:srgbClr val="002060"/>
                </a:solidFill>
              </a:rPr>
              <a:t>  -</a:t>
            </a:r>
          </a:p>
          <a:p>
            <a:pPr marL="0" indent="0">
              <a:lnSpc>
                <a:spcPct val="150000"/>
              </a:lnSpc>
              <a:spcBef>
                <a:spcPts val="0"/>
              </a:spcBef>
              <a:buNone/>
              <a:defRPr/>
            </a:pPr>
            <a:r>
              <a:rPr lang="fr-FR" sz="2500" b="1" dirty="0">
                <a:solidFill>
                  <a:srgbClr val="002060"/>
                </a:solidFill>
              </a:rPr>
              <a:t>  -</a:t>
            </a:r>
          </a:p>
          <a:p>
            <a:pPr marL="0" indent="0">
              <a:lnSpc>
                <a:spcPct val="150000"/>
              </a:lnSpc>
              <a:spcBef>
                <a:spcPts val="0"/>
              </a:spcBef>
              <a:buNone/>
              <a:defRPr/>
            </a:pPr>
            <a:endParaRPr lang="fr-FR" sz="2500" b="1" dirty="0"/>
          </a:p>
        </p:txBody>
      </p:sp>
      <p:sp>
        <p:nvSpPr>
          <p:cNvPr id="4" name="Espace réservé du numéro de diapositive 3">
            <a:extLst>
              <a:ext uri="{FF2B5EF4-FFF2-40B4-BE49-F238E27FC236}">
                <a16:creationId xmlns:a16="http://schemas.microsoft.com/office/drawing/2014/main" id="{1A0B3676-99BD-4F38-87CD-35FF9A5D19DB}"/>
              </a:ext>
            </a:extLst>
          </p:cNvPr>
          <p:cNvSpPr>
            <a:spLocks noGrp="1"/>
          </p:cNvSpPr>
          <p:nvPr>
            <p:ph type="sldNum" sz="quarter" idx="12"/>
          </p:nvPr>
        </p:nvSpPr>
        <p:spPr/>
        <p:txBody>
          <a:bodyPr/>
          <a:lstStyle/>
          <a:p>
            <a:fld id="{48F63A3B-78C7-47BE-AE5E-E10140E04643}" type="slidenum">
              <a:rPr lang="en-US" smtClean="0"/>
              <a:t>35</a:t>
            </a:fld>
            <a:endParaRPr lang="en-US" dirty="0"/>
          </a:p>
        </p:txBody>
      </p:sp>
    </p:spTree>
    <p:extLst>
      <p:ext uri="{BB962C8B-B14F-4D97-AF65-F5344CB8AC3E}">
        <p14:creationId xmlns:p14="http://schemas.microsoft.com/office/powerpoint/2010/main" val="2520740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page38">
    <p:spTree>
      <p:nvGrpSpPr>
        <p:cNvPr id="1" name=""/>
        <p:cNvGrpSpPr/>
        <p:nvPr/>
      </p:nvGrpSpPr>
      <p:grpSpPr>
        <a:xfrm>
          <a:off x="0" y="0"/>
          <a:ext cx="0" cy="0"/>
          <a:chOff x="0" y="0"/>
          <a:chExt cx="0" cy="0"/>
        </a:xfrm>
      </p:grpSpPr>
      <p:sp>
        <p:nvSpPr>
          <p:cNvPr id="87043" name="Espace réservé du texte 2"/>
          <p:cNvSpPr txBox="1">
            <a:spLocks noGrp="1"/>
          </p:cNvSpPr>
          <p:nvPr>
            <p:ph type="body" idx="4294967295"/>
          </p:nvPr>
        </p:nvSpPr>
        <p:spPr>
          <a:xfrm>
            <a:off x="0" y="1117600"/>
            <a:ext cx="9280525" cy="6038850"/>
          </a:xfrm>
        </p:spPr>
        <p:txBody>
          <a:bodyPr/>
          <a:lstStyle/>
          <a:p>
            <a:pPr algn="ctr">
              <a:spcBef>
                <a:spcPts val="500"/>
              </a:spcBef>
              <a:spcAft>
                <a:spcPts val="2836"/>
              </a:spcAft>
              <a:buClr>
                <a:srgbClr val="99284C"/>
              </a:buClr>
              <a:buSzPct val="75000"/>
            </a:pPr>
            <a:endParaRPr altLang="fr-FR" sz="6599" dirty="0">
              <a:latin typeface="Albany"/>
            </a:endParaRPr>
          </a:p>
          <a:p>
            <a:pPr algn="just">
              <a:spcBef>
                <a:spcPts val="500"/>
              </a:spcBef>
              <a:spcAft>
                <a:spcPts val="2836"/>
              </a:spcAft>
              <a:buClr>
                <a:srgbClr val="99284C"/>
              </a:buClr>
              <a:buSzPct val="75000"/>
              <a:buFont typeface="StarSymbol"/>
              <a:buChar char=""/>
            </a:pPr>
            <a:endParaRPr altLang="fr-FR" sz="1400" dirty="0">
              <a:latin typeface="Albany"/>
            </a:endParaRPr>
          </a:p>
          <a:p>
            <a:pPr algn="just">
              <a:spcBef>
                <a:spcPts val="500"/>
              </a:spcBef>
              <a:spcAft>
                <a:spcPts val="2836"/>
              </a:spcAft>
              <a:buClr>
                <a:srgbClr val="99284C"/>
              </a:buClr>
              <a:buSzPct val="75000"/>
              <a:buFont typeface="StarSymbol"/>
              <a:buChar char=""/>
            </a:pPr>
            <a:endParaRPr altLang="fr-FR" sz="1400" dirty="0">
              <a:latin typeface="Albany"/>
            </a:endParaRPr>
          </a:p>
          <a:p>
            <a:pPr algn="just">
              <a:spcBef>
                <a:spcPts val="500"/>
              </a:spcBef>
              <a:spcAft>
                <a:spcPts val="2836"/>
              </a:spcAft>
              <a:buClr>
                <a:srgbClr val="99284C"/>
              </a:buClr>
              <a:buSzPct val="75000"/>
              <a:buFont typeface="StarSymbol"/>
              <a:buChar char=""/>
            </a:pPr>
            <a:endParaRPr altLang="fr-FR" sz="1400" dirty="0">
              <a:latin typeface="Albany"/>
            </a:endParaRPr>
          </a:p>
          <a:p>
            <a:pPr algn="just">
              <a:spcBef>
                <a:spcPts val="500"/>
              </a:spcBef>
              <a:spcAft>
                <a:spcPts val="2836"/>
              </a:spcAft>
              <a:buClr>
                <a:srgbClr val="99284C"/>
              </a:buClr>
              <a:buSzPct val="75000"/>
              <a:buFont typeface="StarSymbol"/>
              <a:buChar char=""/>
            </a:pPr>
            <a:endParaRPr altLang="fr-FR" sz="2800" dirty="0">
              <a:latin typeface="Albany"/>
            </a:endParaRPr>
          </a:p>
        </p:txBody>
      </p:sp>
      <p:pic>
        <p:nvPicPr>
          <p:cNvPr id="87044"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919" y="1294582"/>
            <a:ext cx="9871917" cy="481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a16="http://schemas.microsoft.com/office/drawing/2014/main" id="{CD8A7E5F-5169-4099-B88C-D705F8763822}"/>
              </a:ext>
            </a:extLst>
          </p:cNvPr>
          <p:cNvSpPr>
            <a:spLocks noGrp="1"/>
          </p:cNvSpPr>
          <p:nvPr>
            <p:ph type="sldNum" sz="quarter" idx="12"/>
          </p:nvPr>
        </p:nvSpPr>
        <p:spPr/>
        <p:txBody>
          <a:bodyPr/>
          <a:lstStyle/>
          <a:p>
            <a:fld id="{48F63A3B-78C7-47BE-AE5E-E10140E04643}" type="slidenum">
              <a:rPr lang="en-US" smtClean="0"/>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87B78376-1C94-4257-BE6E-DB3B452E43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8138" y="491359"/>
            <a:ext cx="9431696" cy="6214813"/>
          </a:xfrm>
        </p:spPr>
      </p:pic>
      <p:pic>
        <p:nvPicPr>
          <p:cNvPr id="7" name="Image 6">
            <a:extLst>
              <a:ext uri="{FF2B5EF4-FFF2-40B4-BE49-F238E27FC236}">
                <a16:creationId xmlns:a16="http://schemas.microsoft.com/office/drawing/2014/main" id="{2C373780-707A-4612-B6A1-ACFE7F6EB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0000">
            <a:off x="4283923" y="5603696"/>
            <a:ext cx="1932305" cy="1136882"/>
          </a:xfrm>
          <a:prstGeom prst="rect">
            <a:avLst/>
          </a:prstGeom>
        </p:spPr>
      </p:pic>
      <p:sp>
        <p:nvSpPr>
          <p:cNvPr id="2" name="Espace réservé du numéro de diapositive 1">
            <a:extLst>
              <a:ext uri="{FF2B5EF4-FFF2-40B4-BE49-F238E27FC236}">
                <a16:creationId xmlns:a16="http://schemas.microsoft.com/office/drawing/2014/main" id="{6D4985A0-D5AC-4D9D-95E1-1DEDE130AB98}"/>
              </a:ext>
            </a:extLst>
          </p:cNvPr>
          <p:cNvSpPr>
            <a:spLocks noGrp="1"/>
          </p:cNvSpPr>
          <p:nvPr>
            <p:ph type="sldNum" sz="quarter" idx="12"/>
          </p:nvPr>
        </p:nvSpPr>
        <p:spPr/>
        <p:txBody>
          <a:bodyPr/>
          <a:lstStyle/>
          <a:p>
            <a:fld id="{48F63A3B-78C7-47BE-AE5E-E10140E04643}" type="slidenum">
              <a:rPr lang="en-US" smtClean="0"/>
              <a:t>37</a:t>
            </a:fld>
            <a:endParaRPr lang="en-US" dirty="0"/>
          </a:p>
        </p:txBody>
      </p:sp>
    </p:spTree>
    <p:extLst>
      <p:ext uri="{BB962C8B-B14F-4D97-AF65-F5344CB8AC3E}">
        <p14:creationId xmlns:p14="http://schemas.microsoft.com/office/powerpoint/2010/main" val="1178244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page37">
    <p:spTree>
      <p:nvGrpSpPr>
        <p:cNvPr id="1" name=""/>
        <p:cNvGrpSpPr/>
        <p:nvPr/>
      </p:nvGrpSpPr>
      <p:grpSpPr>
        <a:xfrm>
          <a:off x="0" y="0"/>
          <a:ext cx="0" cy="0"/>
          <a:chOff x="0" y="0"/>
          <a:chExt cx="0" cy="0"/>
        </a:xfrm>
      </p:grpSpPr>
      <p:sp>
        <p:nvSpPr>
          <p:cNvPr id="89090" name="Titre 1"/>
          <p:cNvSpPr txBox="1">
            <a:spLocks noGrp="1"/>
          </p:cNvSpPr>
          <p:nvPr>
            <p:ph type="title" idx="4294967295"/>
          </p:nvPr>
        </p:nvSpPr>
        <p:spPr>
          <a:xfrm>
            <a:off x="383459" y="29497"/>
            <a:ext cx="9241606" cy="1262062"/>
          </a:xfrm>
        </p:spPr>
        <p:txBody>
          <a:bodyPr>
            <a:normAutofit/>
          </a:bodyPr>
          <a:lstStyle/>
          <a:p>
            <a:pPr algn="ctr" eaLnBrk="1"/>
            <a:r>
              <a:rPr altLang="fr-FR" sz="3800" b="1" i="1" u="sng" dirty="0">
                <a:solidFill>
                  <a:srgbClr val="C00000"/>
                </a:solidFill>
                <a:latin typeface="Albany"/>
              </a:rPr>
              <a:t>Créneaux </a:t>
            </a:r>
            <a:r>
              <a:rPr altLang="fr-FR" sz="3800" b="1" i="1" u="sng" dirty="0" err="1">
                <a:solidFill>
                  <a:srgbClr val="C00000"/>
                </a:solidFill>
                <a:latin typeface="Albany"/>
              </a:rPr>
              <a:t>d’entraînements</a:t>
            </a:r>
            <a:r>
              <a:rPr altLang="fr-FR" sz="3800" b="1" i="1" u="sng" dirty="0">
                <a:solidFill>
                  <a:srgbClr val="C00000"/>
                </a:solidFill>
                <a:latin typeface="Albany"/>
              </a:rPr>
              <a:t> 20</a:t>
            </a:r>
            <a:r>
              <a:rPr lang="fr-FR" altLang="fr-FR" sz="3800" b="1" i="1" u="sng" dirty="0">
                <a:solidFill>
                  <a:srgbClr val="C00000"/>
                </a:solidFill>
                <a:latin typeface="Albany"/>
              </a:rPr>
              <a:t>22</a:t>
            </a:r>
            <a:r>
              <a:rPr altLang="fr-FR" sz="3800" b="1" i="1" u="sng" dirty="0">
                <a:solidFill>
                  <a:srgbClr val="C00000"/>
                </a:solidFill>
                <a:latin typeface="Albany"/>
              </a:rPr>
              <a:t> - 20</a:t>
            </a:r>
            <a:r>
              <a:rPr lang="fr-FR" altLang="fr-FR" sz="3800" b="1" i="1" u="sng" dirty="0">
                <a:solidFill>
                  <a:srgbClr val="C00000"/>
                </a:solidFill>
                <a:latin typeface="Albany"/>
              </a:rPr>
              <a:t>23</a:t>
            </a:r>
            <a:endParaRPr altLang="fr-FR" sz="3800" b="1" i="1" u="sng" dirty="0">
              <a:solidFill>
                <a:srgbClr val="C00000"/>
              </a:solidFill>
              <a:latin typeface="Albany"/>
            </a:endParaRPr>
          </a:p>
        </p:txBody>
      </p:sp>
      <p:sp>
        <p:nvSpPr>
          <p:cNvPr id="89091" name="Espace réservé du texte 2"/>
          <p:cNvSpPr txBox="1">
            <a:spLocks noGrp="1"/>
          </p:cNvSpPr>
          <p:nvPr>
            <p:ph type="body" idx="4294967295"/>
          </p:nvPr>
        </p:nvSpPr>
        <p:spPr>
          <a:xfrm>
            <a:off x="-1" y="1600304"/>
            <a:ext cx="9967965" cy="5711825"/>
          </a:xfrm>
        </p:spPr>
        <p:txBody>
          <a:bodyPr>
            <a:normAutofit/>
          </a:bodyPr>
          <a:lstStyle/>
          <a:p>
            <a:pPr>
              <a:spcBef>
                <a:spcPts val="1449"/>
              </a:spcBef>
              <a:spcAft>
                <a:spcPts val="1449"/>
              </a:spcAft>
            </a:pPr>
            <a:r>
              <a:rPr altLang="fr-FR" sz="2000" b="1" dirty="0">
                <a:latin typeface="Albany"/>
              </a:rPr>
              <a:t>- Lundi 18h00-20h00</a:t>
            </a:r>
            <a:r>
              <a:rPr altLang="fr-FR" sz="2000" dirty="0">
                <a:latin typeface="Albany"/>
              </a:rPr>
              <a:t> : tirs </a:t>
            </a:r>
            <a:r>
              <a:rPr altLang="fr-FR" sz="2000" dirty="0" err="1">
                <a:latin typeface="Albany"/>
              </a:rPr>
              <a:t>libres</a:t>
            </a:r>
            <a:r>
              <a:rPr altLang="fr-FR" sz="2000" dirty="0">
                <a:latin typeface="Albany"/>
              </a:rPr>
              <a:t>,</a:t>
            </a:r>
            <a:r>
              <a:rPr lang="fr-FR" altLang="fr-FR" sz="2000" dirty="0">
                <a:latin typeface="Albany"/>
              </a:rPr>
              <a:t> (Jean Yves)</a:t>
            </a:r>
            <a:endParaRPr altLang="fr-FR" sz="2000" dirty="0">
              <a:latin typeface="Albany"/>
            </a:endParaRPr>
          </a:p>
          <a:p>
            <a:pPr>
              <a:spcBef>
                <a:spcPts val="1449"/>
              </a:spcBef>
              <a:spcAft>
                <a:spcPts val="1449"/>
              </a:spcAft>
            </a:pPr>
            <a:r>
              <a:rPr altLang="fr-FR" sz="2000" b="1" dirty="0">
                <a:latin typeface="Albany"/>
              </a:rPr>
              <a:t>- Lundi 20h00-22h00</a:t>
            </a:r>
            <a:r>
              <a:rPr altLang="fr-FR" sz="2000" dirty="0">
                <a:latin typeface="Albany"/>
              </a:rPr>
              <a:t> : débutants adultes encadrés par Noël VINCENT.</a:t>
            </a:r>
          </a:p>
          <a:p>
            <a:pPr>
              <a:spcBef>
                <a:spcPts val="1449"/>
              </a:spcBef>
              <a:spcAft>
                <a:spcPts val="1449"/>
              </a:spcAft>
            </a:pPr>
            <a:r>
              <a:rPr altLang="fr-FR" sz="2000" b="1" dirty="0">
                <a:latin typeface="Albany"/>
              </a:rPr>
              <a:t>- Mercredi 1</a:t>
            </a:r>
            <a:r>
              <a:rPr lang="fr-FR" altLang="fr-FR" sz="2000" b="1" dirty="0">
                <a:latin typeface="Albany"/>
              </a:rPr>
              <a:t>4</a:t>
            </a:r>
            <a:r>
              <a:rPr altLang="fr-FR" sz="2000" b="1" dirty="0">
                <a:latin typeface="Albany"/>
              </a:rPr>
              <a:t>h</a:t>
            </a:r>
            <a:r>
              <a:rPr lang="fr-FR" altLang="fr-FR" sz="2000" b="1" dirty="0">
                <a:latin typeface="Albany"/>
              </a:rPr>
              <a:t>0</a:t>
            </a:r>
            <a:r>
              <a:rPr altLang="fr-FR" sz="2000" b="1" dirty="0">
                <a:latin typeface="Albany"/>
              </a:rPr>
              <a:t>0-1</a:t>
            </a:r>
            <a:r>
              <a:rPr lang="fr-FR" altLang="fr-FR" sz="2000" b="1" dirty="0">
                <a:latin typeface="Albany"/>
              </a:rPr>
              <a:t>6</a:t>
            </a:r>
            <a:r>
              <a:rPr altLang="fr-FR" sz="2000" b="1" dirty="0">
                <a:latin typeface="Albany"/>
              </a:rPr>
              <a:t>h</a:t>
            </a:r>
            <a:r>
              <a:rPr lang="fr-FR" altLang="fr-FR" sz="2000" b="1" dirty="0">
                <a:latin typeface="Albany"/>
              </a:rPr>
              <a:t>0</a:t>
            </a:r>
            <a:r>
              <a:rPr altLang="fr-FR" sz="2000" b="1" dirty="0">
                <a:latin typeface="Albany"/>
              </a:rPr>
              <a:t>0</a:t>
            </a:r>
            <a:r>
              <a:rPr altLang="fr-FR" sz="2000" dirty="0">
                <a:latin typeface="Albany"/>
              </a:rPr>
              <a:t> : jeunes débutants encadrés par Noël VINCENT.</a:t>
            </a:r>
          </a:p>
          <a:p>
            <a:pPr>
              <a:spcBef>
                <a:spcPts val="1449"/>
              </a:spcBef>
              <a:spcAft>
                <a:spcPts val="1449"/>
              </a:spcAft>
            </a:pPr>
            <a:r>
              <a:rPr altLang="fr-FR" sz="2000" b="1" dirty="0">
                <a:latin typeface="Albany"/>
              </a:rPr>
              <a:t>- Mercredi 1</a:t>
            </a:r>
            <a:r>
              <a:rPr lang="fr-FR" altLang="fr-FR" sz="2000" b="1" dirty="0">
                <a:latin typeface="Albany"/>
              </a:rPr>
              <a:t>6</a:t>
            </a:r>
            <a:r>
              <a:rPr altLang="fr-FR" sz="2000" b="1" dirty="0">
                <a:latin typeface="Albany"/>
              </a:rPr>
              <a:t>h00-1</a:t>
            </a:r>
            <a:r>
              <a:rPr lang="fr-FR" altLang="fr-FR" sz="2000" b="1" dirty="0">
                <a:latin typeface="Albany"/>
              </a:rPr>
              <a:t>8</a:t>
            </a:r>
            <a:r>
              <a:rPr altLang="fr-FR" sz="2000" b="1" dirty="0">
                <a:latin typeface="Albany"/>
              </a:rPr>
              <a:t>h</a:t>
            </a:r>
            <a:r>
              <a:rPr lang="fr-FR" altLang="fr-FR" sz="2000" b="1" dirty="0">
                <a:latin typeface="Albany"/>
              </a:rPr>
              <a:t>0</a:t>
            </a:r>
            <a:r>
              <a:rPr altLang="fr-FR" sz="2000" b="1" dirty="0">
                <a:latin typeface="Albany"/>
              </a:rPr>
              <a:t>0</a:t>
            </a:r>
            <a:r>
              <a:rPr altLang="fr-FR" sz="2000" dirty="0">
                <a:latin typeface="Albany"/>
              </a:rPr>
              <a:t> : jeunes débutants encadrés par </a:t>
            </a:r>
            <a:r>
              <a:rPr lang="fr-FR" altLang="fr-FR" sz="2000" dirty="0">
                <a:latin typeface="Albany"/>
              </a:rPr>
              <a:t>Roger BLANCHON</a:t>
            </a:r>
            <a:endParaRPr altLang="fr-FR" sz="2000" dirty="0">
              <a:latin typeface="Albany"/>
            </a:endParaRPr>
          </a:p>
          <a:p>
            <a:pPr>
              <a:spcBef>
                <a:spcPts val="1449"/>
              </a:spcBef>
              <a:spcAft>
                <a:spcPts val="1449"/>
              </a:spcAft>
            </a:pPr>
            <a:r>
              <a:rPr altLang="fr-FR" sz="2000" b="1" dirty="0">
                <a:latin typeface="Albany"/>
              </a:rPr>
              <a:t>- Mercredi 18h00-20h00</a:t>
            </a:r>
            <a:r>
              <a:rPr altLang="fr-FR" sz="2000" dirty="0">
                <a:latin typeface="Albany"/>
              </a:rPr>
              <a:t> : tirs libres.</a:t>
            </a:r>
          </a:p>
          <a:p>
            <a:pPr>
              <a:spcBef>
                <a:spcPts val="1449"/>
              </a:spcBef>
              <a:spcAft>
                <a:spcPts val="1449"/>
              </a:spcAft>
            </a:pPr>
            <a:r>
              <a:rPr altLang="fr-FR" sz="2000" b="1" dirty="0">
                <a:latin typeface="Albany"/>
              </a:rPr>
              <a:t>- Mercredi 20h00-22h00</a:t>
            </a:r>
            <a:r>
              <a:rPr altLang="fr-FR" sz="2000" dirty="0">
                <a:latin typeface="Albany"/>
              </a:rPr>
              <a:t> </a:t>
            </a:r>
            <a:r>
              <a:rPr lang="fr-FR" altLang="fr-FR" sz="2000" dirty="0">
                <a:latin typeface="Albany"/>
              </a:rPr>
              <a:t>:créneau libre (Renaud)</a:t>
            </a:r>
            <a:endParaRPr altLang="fr-FR" sz="2000" dirty="0">
              <a:latin typeface="Albany"/>
            </a:endParaRPr>
          </a:p>
          <a:p>
            <a:pPr>
              <a:spcBef>
                <a:spcPts val="1449"/>
              </a:spcBef>
              <a:spcAft>
                <a:spcPts val="1449"/>
              </a:spcAft>
            </a:pPr>
            <a:r>
              <a:rPr altLang="fr-FR" sz="2000" b="1" dirty="0">
                <a:latin typeface="Albany"/>
              </a:rPr>
              <a:t>- Jeudi 20h00-22h00</a:t>
            </a:r>
            <a:r>
              <a:rPr altLang="fr-FR" sz="2000" dirty="0">
                <a:latin typeface="Albany"/>
              </a:rPr>
              <a:t> : </a:t>
            </a:r>
            <a:r>
              <a:rPr altLang="fr-FR" sz="2000" dirty="0" err="1">
                <a:latin typeface="Albany"/>
              </a:rPr>
              <a:t>adultes</a:t>
            </a:r>
            <a:r>
              <a:rPr altLang="fr-FR" sz="2000" dirty="0">
                <a:latin typeface="Albany"/>
              </a:rPr>
              <a:t> </a:t>
            </a:r>
            <a:r>
              <a:rPr lang="fr-FR" altLang="fr-FR" sz="2000" dirty="0">
                <a:latin typeface="Albany"/>
              </a:rPr>
              <a:t>confirmés </a:t>
            </a:r>
            <a:r>
              <a:rPr altLang="fr-FR" sz="2000" dirty="0">
                <a:latin typeface="Albany"/>
              </a:rPr>
              <a:t>de tirs encadrés par </a:t>
            </a:r>
            <a:r>
              <a:rPr lang="fr-FR" altLang="fr-FR" sz="2000" dirty="0">
                <a:latin typeface="Albany"/>
              </a:rPr>
              <a:t>Jean Yves DALIBON</a:t>
            </a:r>
            <a:r>
              <a:rPr altLang="fr-FR" sz="2000" dirty="0">
                <a:latin typeface="Albany"/>
              </a:rPr>
              <a:t>.</a:t>
            </a:r>
          </a:p>
        </p:txBody>
      </p:sp>
      <p:sp>
        <p:nvSpPr>
          <p:cNvPr id="2" name="Espace réservé du numéro de diapositive 1">
            <a:extLst>
              <a:ext uri="{FF2B5EF4-FFF2-40B4-BE49-F238E27FC236}">
                <a16:creationId xmlns:a16="http://schemas.microsoft.com/office/drawing/2014/main" id="{C81B7CCF-3007-4180-83BE-AFD60A18770D}"/>
              </a:ext>
            </a:extLst>
          </p:cNvPr>
          <p:cNvSpPr>
            <a:spLocks noGrp="1"/>
          </p:cNvSpPr>
          <p:nvPr>
            <p:ph type="sldNum" sz="quarter" idx="12"/>
          </p:nvPr>
        </p:nvSpPr>
        <p:spPr/>
        <p:txBody>
          <a:bodyPr/>
          <a:lstStyle/>
          <a:p>
            <a:fld id="{48F63A3B-78C7-47BE-AE5E-E10140E04643}" type="slidenum">
              <a:rPr lang="en-US" smtClean="0"/>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page35">
    <p:spTree>
      <p:nvGrpSpPr>
        <p:cNvPr id="1" name=""/>
        <p:cNvGrpSpPr/>
        <p:nvPr/>
      </p:nvGrpSpPr>
      <p:grpSpPr>
        <a:xfrm>
          <a:off x="0" y="0"/>
          <a:ext cx="0" cy="0"/>
          <a:chOff x="0" y="0"/>
          <a:chExt cx="0" cy="0"/>
        </a:xfrm>
      </p:grpSpPr>
      <p:sp>
        <p:nvSpPr>
          <p:cNvPr id="79874" name="Titre 1"/>
          <p:cNvSpPr txBox="1">
            <a:spLocks noGrp="1"/>
          </p:cNvSpPr>
          <p:nvPr>
            <p:ph type="title" idx="4294967295"/>
          </p:nvPr>
        </p:nvSpPr>
        <p:spPr>
          <a:xfrm>
            <a:off x="1796077" y="425400"/>
            <a:ext cx="8607425" cy="798512"/>
          </a:xfrm>
        </p:spPr>
        <p:txBody>
          <a:bodyPr>
            <a:normAutofit/>
          </a:bodyPr>
          <a:lstStyle/>
          <a:p>
            <a:pPr eaLnBrk="1"/>
            <a:r>
              <a:rPr altLang="fr-FR" sz="4000" b="1" i="1" u="sng" dirty="0">
                <a:solidFill>
                  <a:srgbClr val="C00000"/>
                </a:solidFill>
                <a:latin typeface="Albany"/>
              </a:rPr>
              <a:t>Programme 20</a:t>
            </a:r>
            <a:r>
              <a:rPr lang="fr-FR" altLang="fr-FR" sz="4000" b="1" i="1" u="sng" dirty="0">
                <a:solidFill>
                  <a:srgbClr val="C00000"/>
                </a:solidFill>
                <a:latin typeface="Albany"/>
              </a:rPr>
              <a:t>22</a:t>
            </a:r>
            <a:r>
              <a:rPr altLang="fr-FR" sz="4000" b="1" i="1" u="sng" dirty="0">
                <a:solidFill>
                  <a:srgbClr val="C00000"/>
                </a:solidFill>
                <a:latin typeface="Albany"/>
              </a:rPr>
              <a:t> - 20</a:t>
            </a:r>
            <a:r>
              <a:rPr lang="fr-FR" altLang="fr-FR" sz="4000" b="1" i="1" u="sng" dirty="0">
                <a:solidFill>
                  <a:srgbClr val="C00000"/>
                </a:solidFill>
                <a:latin typeface="Albany"/>
              </a:rPr>
              <a:t>23</a:t>
            </a:r>
            <a:endParaRPr altLang="fr-FR" sz="4000" b="1" i="1" u="sng" dirty="0">
              <a:solidFill>
                <a:srgbClr val="C00000"/>
              </a:solidFill>
              <a:latin typeface="Albany"/>
            </a:endParaRPr>
          </a:p>
        </p:txBody>
      </p:sp>
      <p:sp>
        <p:nvSpPr>
          <p:cNvPr id="79875" name="Espace réservé du texte 2"/>
          <p:cNvSpPr txBox="1">
            <a:spLocks noGrp="1"/>
          </p:cNvSpPr>
          <p:nvPr>
            <p:ph type="body" idx="4294967295"/>
          </p:nvPr>
        </p:nvSpPr>
        <p:spPr>
          <a:xfrm>
            <a:off x="140676" y="2245004"/>
            <a:ext cx="9787095" cy="5746750"/>
          </a:xfrm>
        </p:spPr>
        <p:txBody>
          <a:bodyPr>
            <a:normAutofit/>
          </a:bodyPr>
          <a:lstStyle/>
          <a:p>
            <a:pPr hangingPunct="0">
              <a:spcBef>
                <a:spcPts val="500"/>
              </a:spcBef>
              <a:spcAft>
                <a:spcPts val="500"/>
              </a:spcAft>
            </a:pPr>
            <a:r>
              <a:rPr lang="fr-FR" sz="2600" b="1" dirty="0">
                <a:effectLst/>
                <a:ea typeface="Times New Roman" panose="02020603050405020304" pitchFamily="18" charset="0"/>
              </a:rPr>
              <a:t>Samedi </a:t>
            </a:r>
            <a:r>
              <a:rPr lang="fr-FR" sz="2600" b="1" dirty="0">
                <a:ea typeface="Times New Roman" panose="02020603050405020304" pitchFamily="18" charset="0"/>
              </a:rPr>
              <a:t>3</a:t>
            </a:r>
            <a:r>
              <a:rPr lang="fr-FR" sz="2600" b="1" dirty="0">
                <a:effectLst/>
                <a:ea typeface="Times New Roman" panose="02020603050405020304" pitchFamily="18" charset="0"/>
              </a:rPr>
              <a:t> septembre &amp; mercredi 7 septembre 2022</a:t>
            </a:r>
            <a:r>
              <a:rPr lang="fr-FR" sz="2600" dirty="0">
                <a:effectLst/>
                <a:ea typeface="Times New Roman" panose="02020603050405020304" pitchFamily="18" charset="0"/>
              </a:rPr>
              <a:t> : inscriptions</a:t>
            </a:r>
          </a:p>
          <a:p>
            <a:pPr>
              <a:spcBef>
                <a:spcPts val="849"/>
              </a:spcBef>
              <a:spcAft>
                <a:spcPts val="849"/>
              </a:spcAft>
              <a:buClr>
                <a:srgbClr val="99284C"/>
              </a:buClr>
              <a:buSzPct val="75000"/>
              <a:buFont typeface="StarSymbol"/>
              <a:buChar char=""/>
            </a:pPr>
            <a:r>
              <a:rPr altLang="fr-FR" sz="2600" dirty="0"/>
              <a:t> </a:t>
            </a:r>
            <a:r>
              <a:rPr lang="fr-FR" sz="2600" b="1" dirty="0">
                <a:effectLst/>
                <a:ea typeface="Calibri" panose="020F0502020204030204" pitchFamily="34" charset="0"/>
                <a:cs typeface="Times New Roman" panose="02020603050405020304" pitchFamily="18" charset="0"/>
              </a:rPr>
              <a:t>Samedi 5 novembre 2022</a:t>
            </a:r>
            <a:r>
              <a:rPr lang="fr-FR" sz="2600" dirty="0">
                <a:effectLst/>
                <a:ea typeface="Calibri" panose="020F0502020204030204" pitchFamily="34" charset="0"/>
                <a:cs typeface="Times New Roman" panose="02020603050405020304" pitchFamily="18" charset="0"/>
              </a:rPr>
              <a:t>  : Jeux d’archers et Assemblée générale</a:t>
            </a:r>
          </a:p>
          <a:p>
            <a:pPr>
              <a:spcBef>
                <a:spcPts val="849"/>
              </a:spcBef>
              <a:spcAft>
                <a:spcPts val="849"/>
              </a:spcAft>
              <a:buClr>
                <a:srgbClr val="99284C"/>
              </a:buClr>
              <a:buSzPct val="75000"/>
              <a:buFont typeface="StarSymbol"/>
              <a:buChar char=""/>
            </a:pPr>
            <a:r>
              <a:rPr lang="fr-FR" sz="2600" b="1" dirty="0">
                <a:effectLst/>
                <a:ea typeface="Calibri" panose="020F0502020204030204" pitchFamily="34" charset="0"/>
                <a:cs typeface="Times New Roman" panose="02020603050405020304" pitchFamily="18" charset="0"/>
              </a:rPr>
              <a:t>Mercredi 14 décembre 2022</a:t>
            </a:r>
            <a:r>
              <a:rPr lang="fr-FR" sz="2600" dirty="0">
                <a:effectLst/>
                <a:ea typeface="Calibri" panose="020F0502020204030204" pitchFamily="34" charset="0"/>
                <a:cs typeface="Times New Roman" panose="02020603050405020304" pitchFamily="18" charset="0"/>
              </a:rPr>
              <a:t>  </a:t>
            </a:r>
            <a:r>
              <a:rPr altLang="fr-FR" sz="2600" dirty="0"/>
              <a:t>: Noël des Enfants</a:t>
            </a:r>
            <a:endParaRPr lang="fr-FR" altLang="fr-FR" sz="2600" dirty="0"/>
          </a:p>
          <a:p>
            <a:pPr>
              <a:spcBef>
                <a:spcPts val="849"/>
              </a:spcBef>
              <a:spcAft>
                <a:spcPts val="849"/>
              </a:spcAft>
              <a:buClr>
                <a:srgbClr val="99284C"/>
              </a:buClr>
              <a:buSzPct val="75000"/>
              <a:buFont typeface="StarSymbol"/>
              <a:buChar char=""/>
            </a:pPr>
            <a:r>
              <a:rPr lang="fr-FR" sz="2600" b="1" dirty="0">
                <a:effectLst/>
                <a:ea typeface="Calibri" panose="020F0502020204030204" pitchFamily="34" charset="0"/>
                <a:cs typeface="Times New Roman" panose="02020603050405020304" pitchFamily="18" charset="0"/>
              </a:rPr>
              <a:t>Samedi 14 janvier 2023</a:t>
            </a:r>
            <a:r>
              <a:rPr lang="fr-FR" sz="2600" dirty="0">
                <a:effectLst/>
                <a:ea typeface="Calibri" panose="020F0502020204030204" pitchFamily="34" charset="0"/>
                <a:cs typeface="Times New Roman" panose="02020603050405020304" pitchFamily="18" charset="0"/>
              </a:rPr>
              <a:t> : Saint Sébastien </a:t>
            </a:r>
          </a:p>
          <a:p>
            <a:pPr>
              <a:spcBef>
                <a:spcPts val="849"/>
              </a:spcBef>
              <a:spcAft>
                <a:spcPts val="849"/>
              </a:spcAft>
              <a:buClr>
                <a:srgbClr val="99284C"/>
              </a:buClr>
              <a:buSzPct val="75000"/>
              <a:buFont typeface="StarSymbol"/>
              <a:buChar char=""/>
            </a:pPr>
            <a:r>
              <a:rPr lang="fr-FR" sz="2600" b="1" dirty="0">
                <a:effectLst/>
                <a:ea typeface="Calibri" panose="020F0502020204030204" pitchFamily="34" charset="0"/>
                <a:cs typeface="Times New Roman" panose="02020603050405020304" pitchFamily="18" charset="0"/>
              </a:rPr>
              <a:t>Samedi 25 mars 2023</a:t>
            </a:r>
            <a:r>
              <a:rPr lang="fr-FR" sz="2600" dirty="0">
                <a:effectLst/>
                <a:ea typeface="Calibri" panose="020F0502020204030204" pitchFamily="34" charset="0"/>
                <a:cs typeface="Times New Roman" panose="02020603050405020304" pitchFamily="18" charset="0"/>
              </a:rPr>
              <a:t> : Fête du Tir a l'arc </a:t>
            </a:r>
          </a:p>
          <a:p>
            <a:pPr>
              <a:spcBef>
                <a:spcPts val="849"/>
              </a:spcBef>
              <a:spcAft>
                <a:spcPts val="849"/>
              </a:spcAft>
              <a:buClr>
                <a:srgbClr val="99284C"/>
              </a:buClr>
              <a:buSzPct val="75000"/>
              <a:buFont typeface="StarSymbol"/>
              <a:buChar char=""/>
            </a:pPr>
            <a:r>
              <a:rPr lang="fr-FR" sz="2600" b="1" dirty="0">
                <a:ea typeface="Calibri" panose="020F0502020204030204" pitchFamily="34" charset="0"/>
                <a:cs typeface="Times New Roman" panose="02020603050405020304" pitchFamily="18" charset="0"/>
              </a:rPr>
              <a:t>Samedi 6 mai 202 </a:t>
            </a:r>
            <a:r>
              <a:rPr lang="fr-FR" sz="2600" dirty="0">
                <a:ea typeface="Calibri" panose="020F0502020204030204" pitchFamily="34" charset="0"/>
                <a:cs typeface="Times New Roman" panose="02020603050405020304" pitchFamily="18" charset="0"/>
              </a:rPr>
              <a:t>: Rencontre avec les archers</a:t>
            </a:r>
            <a:endParaRPr lang="fr-FR" sz="2600" dirty="0">
              <a:effectLst/>
              <a:ea typeface="Calibri" panose="020F0502020204030204" pitchFamily="34" charset="0"/>
              <a:cs typeface="Times New Roman" panose="02020603050405020304" pitchFamily="18" charset="0"/>
            </a:endParaRPr>
          </a:p>
          <a:p>
            <a:pPr>
              <a:spcBef>
                <a:spcPts val="849"/>
              </a:spcBef>
              <a:spcAft>
                <a:spcPts val="849"/>
              </a:spcAft>
              <a:buClr>
                <a:srgbClr val="99284C"/>
              </a:buClr>
              <a:buSzPct val="75000"/>
              <a:buFont typeface="StarSymbol"/>
              <a:buChar char=""/>
            </a:pPr>
            <a:r>
              <a:rPr lang="fr-FR" sz="2600" b="1" dirty="0">
                <a:effectLst/>
                <a:ea typeface="Calibri" panose="020F0502020204030204" pitchFamily="34" charset="0"/>
                <a:cs typeface="Times New Roman" panose="02020603050405020304" pitchFamily="18" charset="0"/>
              </a:rPr>
              <a:t>Samedi 20 mai 2023</a:t>
            </a:r>
            <a:r>
              <a:rPr lang="fr-FR" sz="2600" dirty="0">
                <a:effectLst/>
                <a:ea typeface="Calibri" panose="020F0502020204030204" pitchFamily="34" charset="0"/>
                <a:cs typeface="Times New Roman" panose="02020603050405020304" pitchFamily="18" charset="0"/>
              </a:rPr>
              <a:t> : </a:t>
            </a:r>
            <a:r>
              <a:rPr lang="fr-FR" sz="2600" dirty="0">
                <a:ea typeface="Calibri" panose="020F0502020204030204" pitchFamily="34" charset="0"/>
                <a:cs typeface="Times New Roman" panose="02020603050405020304" pitchFamily="18" charset="0"/>
              </a:rPr>
              <a:t>Omnium</a:t>
            </a:r>
            <a:endParaRPr lang="fr-FR" sz="2600" dirty="0">
              <a:effectLst/>
              <a:ea typeface="Calibri" panose="020F0502020204030204" pitchFamily="34" charset="0"/>
              <a:cs typeface="Times New Roman" panose="02020603050405020304" pitchFamily="18" charset="0"/>
            </a:endParaRPr>
          </a:p>
          <a:p>
            <a:pPr algn="just" hangingPunct="0">
              <a:spcBef>
                <a:spcPts val="500"/>
              </a:spcBef>
              <a:spcAft>
                <a:spcPts val="500"/>
              </a:spcAft>
            </a:pPr>
            <a:r>
              <a:rPr lang="fr-FR" sz="2600" b="1" dirty="0">
                <a:effectLst/>
                <a:ea typeface="Times New Roman" panose="02020603050405020304" pitchFamily="18" charset="0"/>
              </a:rPr>
              <a:t>Samedi </a:t>
            </a:r>
            <a:r>
              <a:rPr lang="fr-FR" sz="2600" b="1" dirty="0">
                <a:ea typeface="Times New Roman" panose="02020603050405020304" pitchFamily="18" charset="0"/>
              </a:rPr>
              <a:t>9</a:t>
            </a:r>
            <a:r>
              <a:rPr lang="fr-FR" sz="2600" b="1" dirty="0">
                <a:effectLst/>
                <a:ea typeface="Times New Roman" panose="02020603050405020304" pitchFamily="18" charset="0"/>
              </a:rPr>
              <a:t> septembre 2023</a:t>
            </a:r>
            <a:r>
              <a:rPr lang="fr-FR" sz="2600" dirty="0">
                <a:effectLst/>
                <a:ea typeface="Times New Roman" panose="02020603050405020304" pitchFamily="18" charset="0"/>
              </a:rPr>
              <a:t> : Assemblée Générale</a:t>
            </a:r>
          </a:p>
        </p:txBody>
      </p:sp>
      <p:sp>
        <p:nvSpPr>
          <p:cNvPr id="2" name="Espace réservé du numéro de diapositive 1">
            <a:extLst>
              <a:ext uri="{FF2B5EF4-FFF2-40B4-BE49-F238E27FC236}">
                <a16:creationId xmlns:a16="http://schemas.microsoft.com/office/drawing/2014/main" id="{139AE5C4-A5D8-4914-813B-9D66041FFECB}"/>
              </a:ext>
            </a:extLst>
          </p:cNvPr>
          <p:cNvSpPr>
            <a:spLocks noGrp="1"/>
          </p:cNvSpPr>
          <p:nvPr>
            <p:ph type="sldNum" sz="quarter" idx="12"/>
          </p:nvPr>
        </p:nvSpPr>
        <p:spPr/>
        <p:txBody>
          <a:bodyPr/>
          <a:lstStyle/>
          <a:p>
            <a:fld id="{48F63A3B-78C7-47BE-AE5E-E10140E04643}" type="slidenum">
              <a:rPr lang="en-US" smtClean="0"/>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vec un niveau de confiance élevé">
            <a:extLst>
              <a:ext uri="{FF2B5EF4-FFF2-40B4-BE49-F238E27FC236}">
                <a16:creationId xmlns:a16="http://schemas.microsoft.com/office/drawing/2014/main" id="{6FDC46AF-BB50-4C7C-A330-6AECA4FC6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678" y="827218"/>
            <a:ext cx="8585693" cy="5623630"/>
          </a:xfrm>
          <a:prstGeom prst="rect">
            <a:avLst/>
          </a:prstGeom>
        </p:spPr>
      </p:pic>
      <p:sp>
        <p:nvSpPr>
          <p:cNvPr id="2" name="Espace réservé du numéro de diapositive 1">
            <a:extLst>
              <a:ext uri="{FF2B5EF4-FFF2-40B4-BE49-F238E27FC236}">
                <a16:creationId xmlns:a16="http://schemas.microsoft.com/office/drawing/2014/main" id="{92B4BF86-CFBB-4948-A960-20C26AEEF520}"/>
              </a:ext>
            </a:extLst>
          </p:cNvPr>
          <p:cNvSpPr>
            <a:spLocks noGrp="1"/>
          </p:cNvSpPr>
          <p:nvPr>
            <p:ph type="sldNum" sz="quarter" idx="12"/>
          </p:nvPr>
        </p:nvSpPr>
        <p:spPr/>
        <p:txBody>
          <a:bodyPr/>
          <a:lstStyle/>
          <a:p>
            <a:fld id="{48F63A3B-78C7-47BE-AE5E-E10140E04643}" type="slidenum">
              <a:rPr lang="en-US" smtClean="0"/>
              <a:t>4</a:t>
            </a:fld>
            <a:endParaRPr lang="en-US" dirty="0"/>
          </a:p>
        </p:txBody>
      </p:sp>
    </p:spTree>
    <p:extLst>
      <p:ext uri="{BB962C8B-B14F-4D97-AF65-F5344CB8AC3E}">
        <p14:creationId xmlns:p14="http://schemas.microsoft.com/office/powerpoint/2010/main" val="29162931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1"/>
          <p:cNvSpPr txBox="1">
            <a:spLocks noGrp="1"/>
          </p:cNvSpPr>
          <p:nvPr>
            <p:ph type="title" idx="4294967295"/>
          </p:nvPr>
        </p:nvSpPr>
        <p:spPr>
          <a:xfrm>
            <a:off x="321547" y="322161"/>
            <a:ext cx="9475596" cy="1262062"/>
          </a:xfrm>
        </p:spPr>
        <p:txBody>
          <a:bodyPr>
            <a:normAutofit fontScale="90000"/>
          </a:bodyPr>
          <a:lstStyle/>
          <a:p>
            <a:pPr eaLnBrk="1"/>
            <a:r>
              <a:rPr lang="fr-FR" altLang="fr-FR" b="1" i="1" u="sng" dirty="0">
                <a:solidFill>
                  <a:srgbClr val="C00000"/>
                </a:solidFill>
                <a:latin typeface="Albany"/>
              </a:rPr>
              <a:t>Compétitions</a:t>
            </a:r>
            <a:r>
              <a:rPr altLang="fr-FR" b="1" i="1" u="sng" dirty="0">
                <a:solidFill>
                  <a:srgbClr val="C00000"/>
                </a:solidFill>
                <a:latin typeface="Albany"/>
              </a:rPr>
              <a:t> </a:t>
            </a:r>
            <a:r>
              <a:rPr lang="fr-FR" altLang="fr-FR" b="1" i="1" u="sng" dirty="0">
                <a:solidFill>
                  <a:srgbClr val="C00000"/>
                </a:solidFill>
                <a:latin typeface="Albany"/>
              </a:rPr>
              <a:t>prévues cette saison</a:t>
            </a:r>
            <a:endParaRPr altLang="fr-FR" b="1" i="1" dirty="0">
              <a:solidFill>
                <a:srgbClr val="C00000"/>
              </a:solidFill>
              <a:latin typeface="Albany"/>
            </a:endParaRPr>
          </a:p>
        </p:txBody>
      </p:sp>
      <p:sp>
        <p:nvSpPr>
          <p:cNvPr id="40963" name="Espace réservé du texte 2"/>
          <p:cNvSpPr txBox="1">
            <a:spLocks noGrp="1"/>
          </p:cNvSpPr>
          <p:nvPr>
            <p:ph type="body" idx="4294967295"/>
          </p:nvPr>
        </p:nvSpPr>
        <p:spPr>
          <a:xfrm>
            <a:off x="194872" y="1754546"/>
            <a:ext cx="9668656" cy="5178817"/>
          </a:xfrm>
        </p:spPr>
        <p:txBody>
          <a:bodyPr>
            <a:normAutofit/>
          </a:bodyPr>
          <a:lstStyle/>
          <a:p>
            <a:pPr>
              <a:spcBef>
                <a:spcPts val="849"/>
              </a:spcBef>
              <a:spcAft>
                <a:spcPts val="849"/>
              </a:spcAft>
              <a:buClr>
                <a:srgbClr val="99284C"/>
              </a:buClr>
              <a:buSzPct val="75000"/>
              <a:buFont typeface="StarSymbol"/>
              <a:buChar char=""/>
            </a:pPr>
            <a:r>
              <a:rPr lang="fr-FR" altLang="fr-FR" b="1" dirty="0">
                <a:latin typeface="Albany"/>
              </a:rPr>
              <a:t>Nouvelles orientations du club…</a:t>
            </a:r>
            <a:endParaRPr altLang="fr-FR" b="1" dirty="0">
              <a:latin typeface="Albany"/>
            </a:endParaRPr>
          </a:p>
          <a:p>
            <a:pPr>
              <a:spcBef>
                <a:spcPts val="849"/>
              </a:spcBef>
              <a:spcAft>
                <a:spcPts val="849"/>
              </a:spcAft>
              <a:buClr>
                <a:srgbClr val="99284C"/>
              </a:buClr>
              <a:buSzPct val="75000"/>
              <a:buFont typeface="StarSymbol"/>
              <a:buChar char=""/>
            </a:pPr>
            <a:r>
              <a:rPr lang="fr-FR" altLang="fr-FR" sz="4000" dirty="0">
                <a:solidFill>
                  <a:srgbClr val="FF0000"/>
                </a:solidFill>
                <a:latin typeface="Albany"/>
              </a:rPr>
              <a:t> </a:t>
            </a:r>
            <a:endParaRPr altLang="fr-FR" sz="4000" dirty="0">
              <a:latin typeface="Albany"/>
            </a:endParaRPr>
          </a:p>
          <a:p>
            <a:pPr>
              <a:spcBef>
                <a:spcPts val="1413"/>
              </a:spcBef>
              <a:spcAft>
                <a:spcPts val="1413"/>
              </a:spcAft>
              <a:buClr>
                <a:srgbClr val="99284C"/>
              </a:buClr>
              <a:buSzPct val="75000"/>
              <a:buFont typeface="StarSymbol"/>
              <a:buChar char=""/>
            </a:pPr>
            <a:endParaRPr altLang="fr-FR" dirty="0">
              <a:latin typeface="Albany"/>
            </a:endParaRPr>
          </a:p>
        </p:txBody>
      </p:sp>
      <p:sp>
        <p:nvSpPr>
          <p:cNvPr id="2" name="Espace réservé du numéro de diapositive 1">
            <a:extLst>
              <a:ext uri="{FF2B5EF4-FFF2-40B4-BE49-F238E27FC236}">
                <a16:creationId xmlns:a16="http://schemas.microsoft.com/office/drawing/2014/main" id="{9B2FEA4D-A522-4872-AD7F-8B2CF6E62259}"/>
              </a:ext>
            </a:extLst>
          </p:cNvPr>
          <p:cNvSpPr>
            <a:spLocks noGrp="1"/>
          </p:cNvSpPr>
          <p:nvPr>
            <p:ph type="sldNum" sz="quarter" idx="12"/>
          </p:nvPr>
        </p:nvSpPr>
        <p:spPr/>
        <p:txBody>
          <a:bodyPr/>
          <a:lstStyle/>
          <a:p>
            <a:fld id="{48F63A3B-78C7-47BE-AE5E-E10140E04643}" type="slidenum">
              <a:rPr lang="en-US" smtClean="0"/>
              <a:t>40</a:t>
            </a:fld>
            <a:endParaRPr lang="en-US" dirty="0"/>
          </a:p>
        </p:txBody>
      </p:sp>
    </p:spTree>
    <p:extLst>
      <p:ext uri="{BB962C8B-B14F-4D97-AF65-F5344CB8AC3E}">
        <p14:creationId xmlns:p14="http://schemas.microsoft.com/office/powerpoint/2010/main" val="1059249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re 1"/>
          <p:cNvSpPr txBox="1">
            <a:spLocks noGrp="1"/>
          </p:cNvSpPr>
          <p:nvPr>
            <p:ph type="title"/>
          </p:nvPr>
        </p:nvSpPr>
        <p:spPr>
          <a:xfrm>
            <a:off x="578338" y="383462"/>
            <a:ext cx="9096603" cy="1262063"/>
          </a:xfrm>
        </p:spPr>
        <p:txBody>
          <a:bodyPr>
            <a:normAutofit/>
          </a:bodyPr>
          <a:lstStyle/>
          <a:p>
            <a:r>
              <a:rPr altLang="fr-FR" sz="4000" b="1" i="1" u="sng" dirty="0">
                <a:solidFill>
                  <a:srgbClr val="C00000"/>
                </a:solidFill>
                <a:latin typeface="Albany"/>
              </a:rPr>
              <a:t>Un rappel pour les </a:t>
            </a:r>
            <a:r>
              <a:rPr altLang="fr-FR" sz="4000" b="1" i="1" u="sng" dirty="0" err="1">
                <a:solidFill>
                  <a:srgbClr val="C00000"/>
                </a:solidFill>
                <a:latin typeface="Albany"/>
              </a:rPr>
              <a:t>créneaux</a:t>
            </a:r>
            <a:r>
              <a:rPr altLang="fr-FR" sz="4000" b="1" i="1" u="sng" dirty="0">
                <a:solidFill>
                  <a:srgbClr val="C00000"/>
                </a:solidFill>
                <a:latin typeface="Albany"/>
              </a:rPr>
              <a:t> libre</a:t>
            </a:r>
            <a:r>
              <a:rPr lang="fr-FR" altLang="fr-FR" sz="4000" b="1" i="1" u="sng" dirty="0">
                <a:solidFill>
                  <a:srgbClr val="C00000"/>
                </a:solidFill>
                <a:latin typeface="Albany"/>
              </a:rPr>
              <a:t>s</a:t>
            </a:r>
            <a:endParaRPr altLang="fr-FR" sz="4000" b="1" i="1" u="sng" dirty="0">
              <a:solidFill>
                <a:srgbClr val="C00000"/>
              </a:solidFill>
              <a:latin typeface="Albany"/>
            </a:endParaRPr>
          </a:p>
        </p:txBody>
      </p:sp>
      <p:sp>
        <p:nvSpPr>
          <p:cNvPr id="91139" name="Espace réservé du contenu 2"/>
          <p:cNvSpPr txBox="1">
            <a:spLocks noGrp="1"/>
          </p:cNvSpPr>
          <p:nvPr>
            <p:ph idx="1"/>
          </p:nvPr>
        </p:nvSpPr>
        <p:spPr>
          <a:xfrm>
            <a:off x="269823" y="1888462"/>
            <a:ext cx="9488773" cy="4937125"/>
          </a:xfrm>
        </p:spPr>
        <p:txBody>
          <a:bodyPr>
            <a:normAutofit lnSpcReduction="10000"/>
          </a:bodyPr>
          <a:lstStyle/>
          <a:p>
            <a:r>
              <a:rPr altLang="fr-FR" sz="2400" b="1" dirty="0">
                <a:latin typeface="Albany"/>
              </a:rPr>
              <a:t>Pas de tir extérieur à Varambon en dehors des </a:t>
            </a:r>
            <a:r>
              <a:rPr altLang="fr-FR" sz="2400" b="1" dirty="0" err="1">
                <a:latin typeface="Albany"/>
              </a:rPr>
              <a:t>entrainements</a:t>
            </a:r>
            <a:endParaRPr altLang="fr-FR" sz="2400" dirty="0">
              <a:latin typeface="Albany"/>
            </a:endParaRPr>
          </a:p>
          <a:p>
            <a:pPr algn="just"/>
            <a:r>
              <a:rPr altLang="fr-FR" sz="2400" dirty="0">
                <a:latin typeface="Albany"/>
              </a:rPr>
              <a:t>- les archers mineurs et les archers debutants </a:t>
            </a:r>
            <a:r>
              <a:rPr altLang="fr-FR" sz="2400" dirty="0" err="1">
                <a:latin typeface="Albany"/>
              </a:rPr>
              <a:t>adultes</a:t>
            </a:r>
            <a:r>
              <a:rPr lang="fr-FR" altLang="fr-FR" sz="2400" dirty="0">
                <a:latin typeface="Albany"/>
              </a:rPr>
              <a:t> ne peuvent venir tirer en dehors des entrainements</a:t>
            </a:r>
            <a:endParaRPr altLang="fr-FR" sz="2400" dirty="0">
              <a:latin typeface="Albany"/>
            </a:endParaRPr>
          </a:p>
          <a:p>
            <a:pPr algn="just"/>
            <a:r>
              <a:rPr altLang="fr-FR" sz="2400" dirty="0">
                <a:latin typeface="Albany"/>
              </a:rPr>
              <a:t>- Il est fortement recommandé de ne pas tirer seul pour des raisons de sécurité (au fond de la cuvette, personne ne vous verra...)</a:t>
            </a:r>
          </a:p>
          <a:p>
            <a:pPr algn="just"/>
            <a:r>
              <a:rPr altLang="fr-FR" sz="2400" dirty="0">
                <a:latin typeface="Albany"/>
              </a:rPr>
              <a:t> - Si vous entrez par le portail principal, vous devez longer la clôture et ne remonter que lorsque vous êtes au niveau du pas de tir, pour ne pas être dans l’axe de tir de tir et gêner les tireur déjà présents.</a:t>
            </a:r>
          </a:p>
          <a:p>
            <a:pPr algn="just"/>
            <a:r>
              <a:rPr altLang="fr-FR" sz="2400" dirty="0">
                <a:latin typeface="Albany"/>
              </a:rPr>
              <a:t>- Pensez à amener vos blasons .</a:t>
            </a:r>
          </a:p>
          <a:p>
            <a:pPr algn="just"/>
            <a:r>
              <a:rPr altLang="fr-FR" sz="2400" dirty="0">
                <a:latin typeface="Albany"/>
              </a:rPr>
              <a:t>- Pensez à venir avec un couvre-chef et une bouteille d'eau, le pas de tir est en plein soleil.</a:t>
            </a:r>
          </a:p>
          <a:p>
            <a:endParaRPr altLang="fr-FR" sz="1800" dirty="0">
              <a:latin typeface="Albany"/>
            </a:endParaRPr>
          </a:p>
          <a:p>
            <a:endParaRPr altLang="fr-FR" dirty="0">
              <a:latin typeface="Albany"/>
            </a:endParaRPr>
          </a:p>
        </p:txBody>
      </p:sp>
      <p:sp>
        <p:nvSpPr>
          <p:cNvPr id="2" name="Espace réservé du numéro de diapositive 1">
            <a:extLst>
              <a:ext uri="{FF2B5EF4-FFF2-40B4-BE49-F238E27FC236}">
                <a16:creationId xmlns:a16="http://schemas.microsoft.com/office/drawing/2014/main" id="{8D75AE86-06EE-44D5-91F6-A70888C02007}"/>
              </a:ext>
            </a:extLst>
          </p:cNvPr>
          <p:cNvSpPr>
            <a:spLocks noGrp="1"/>
          </p:cNvSpPr>
          <p:nvPr>
            <p:ph type="sldNum" sz="quarter" idx="12"/>
          </p:nvPr>
        </p:nvSpPr>
        <p:spPr/>
        <p:txBody>
          <a:bodyPr/>
          <a:lstStyle/>
          <a:p>
            <a:fld id="{48F63A3B-78C7-47BE-AE5E-E10140E04643}" type="slidenum">
              <a:rPr lang="en-US" smtClean="0"/>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page39">
    <p:spTree>
      <p:nvGrpSpPr>
        <p:cNvPr id="1" name=""/>
        <p:cNvGrpSpPr/>
        <p:nvPr/>
      </p:nvGrpSpPr>
      <p:grpSpPr>
        <a:xfrm>
          <a:off x="0" y="0"/>
          <a:ext cx="0" cy="0"/>
          <a:chOff x="0" y="0"/>
          <a:chExt cx="0" cy="0"/>
        </a:xfrm>
      </p:grpSpPr>
      <p:sp>
        <p:nvSpPr>
          <p:cNvPr id="93186" name="Espace réservé du texte 1"/>
          <p:cNvSpPr txBox="1">
            <a:spLocks noGrp="1"/>
          </p:cNvSpPr>
          <p:nvPr>
            <p:ph type="body" idx="4294967295"/>
          </p:nvPr>
        </p:nvSpPr>
        <p:spPr>
          <a:xfrm>
            <a:off x="628087" y="1698472"/>
            <a:ext cx="8772525" cy="6837362"/>
          </a:xfrm>
        </p:spPr>
        <p:txBody>
          <a:bodyPr/>
          <a:lstStyle/>
          <a:p>
            <a:pPr>
              <a:spcBef>
                <a:spcPts val="800"/>
              </a:spcBef>
              <a:spcAft>
                <a:spcPts val="800"/>
              </a:spcAft>
              <a:buClr>
                <a:srgbClr val="99284C"/>
              </a:buClr>
              <a:buSzPct val="75000"/>
              <a:buFont typeface="StarSymbol"/>
              <a:buChar char=""/>
            </a:pPr>
            <a:r>
              <a:rPr altLang="fr-FR" dirty="0">
                <a:latin typeface="Albany"/>
              </a:rPr>
              <a:t>Y a t'il des questions ?</a:t>
            </a:r>
          </a:p>
          <a:p>
            <a:pPr>
              <a:spcBef>
                <a:spcPts val="800"/>
              </a:spcBef>
              <a:spcAft>
                <a:spcPts val="800"/>
              </a:spcAft>
              <a:buClr>
                <a:srgbClr val="99284C"/>
              </a:buClr>
              <a:buSzPct val="75000"/>
              <a:buFont typeface="StarSymbol"/>
              <a:buChar char=""/>
            </a:pPr>
            <a:r>
              <a:rPr altLang="fr-FR" dirty="0">
                <a:latin typeface="Albany"/>
              </a:rPr>
              <a:t>Des remarques ?</a:t>
            </a:r>
          </a:p>
          <a:p>
            <a:pPr>
              <a:spcBef>
                <a:spcPts val="800"/>
              </a:spcBef>
              <a:spcAft>
                <a:spcPts val="800"/>
              </a:spcAft>
              <a:buClr>
                <a:srgbClr val="99284C"/>
              </a:buClr>
              <a:buSzPct val="75000"/>
              <a:buFont typeface="StarSymbol"/>
              <a:buChar char=""/>
            </a:pPr>
            <a:r>
              <a:rPr altLang="fr-FR" dirty="0">
                <a:latin typeface="Albany"/>
              </a:rPr>
              <a:t>Des suggestions ?</a:t>
            </a:r>
          </a:p>
          <a:p>
            <a:pPr>
              <a:spcBef>
                <a:spcPts val="800"/>
              </a:spcBef>
              <a:spcAft>
                <a:spcPts val="800"/>
              </a:spcAft>
              <a:buClr>
                <a:srgbClr val="99284C"/>
              </a:buClr>
              <a:buSzPct val="75000"/>
              <a:buFont typeface="StarSymbol"/>
              <a:buChar char=""/>
            </a:pPr>
            <a:r>
              <a:rPr altLang="fr-FR" dirty="0">
                <a:latin typeface="Albany"/>
              </a:rPr>
              <a:t>Des propositions ?</a:t>
            </a:r>
          </a:p>
          <a:p>
            <a:pPr>
              <a:spcBef>
                <a:spcPts val="800"/>
              </a:spcBef>
              <a:spcAft>
                <a:spcPts val="800"/>
              </a:spcAft>
              <a:buClr>
                <a:srgbClr val="99284C"/>
              </a:buClr>
              <a:buSzPct val="75000"/>
              <a:buFont typeface="StarSymbol"/>
              <a:buChar char=""/>
            </a:pPr>
            <a:r>
              <a:rPr altLang="fr-FR" dirty="0">
                <a:latin typeface="Albany"/>
              </a:rPr>
              <a:t>Je vous remercie de votre attention....</a:t>
            </a:r>
          </a:p>
          <a:p>
            <a:pPr>
              <a:spcBef>
                <a:spcPts val="800"/>
              </a:spcBef>
              <a:spcAft>
                <a:spcPts val="800"/>
              </a:spcAft>
              <a:buClr>
                <a:srgbClr val="99284C"/>
              </a:buClr>
              <a:buSzPct val="75000"/>
              <a:buFont typeface="StarSymbol"/>
              <a:buChar char=""/>
            </a:pPr>
            <a:r>
              <a:rPr lang="fr-FR" altLang="fr-FR" dirty="0">
                <a:latin typeface="Albany"/>
              </a:rPr>
              <a:t>Merci de votre attention</a:t>
            </a:r>
          </a:p>
          <a:p>
            <a:pPr>
              <a:spcBef>
                <a:spcPts val="800"/>
              </a:spcBef>
              <a:spcAft>
                <a:spcPts val="800"/>
              </a:spcAft>
              <a:buClr>
                <a:srgbClr val="99284C"/>
              </a:buClr>
              <a:buSzPct val="75000"/>
              <a:buFont typeface="StarSymbol"/>
              <a:buChar char=""/>
            </a:pPr>
            <a:r>
              <a:rPr altLang="fr-FR" dirty="0">
                <a:latin typeface="Albany"/>
              </a:rPr>
              <a:t>Je </a:t>
            </a:r>
            <a:r>
              <a:rPr altLang="fr-FR" dirty="0" err="1">
                <a:latin typeface="Albany"/>
              </a:rPr>
              <a:t>vous</a:t>
            </a:r>
            <a:r>
              <a:rPr altLang="fr-FR" dirty="0">
                <a:latin typeface="Albany"/>
              </a:rPr>
              <a:t> souhaite à </a:t>
            </a:r>
            <a:r>
              <a:rPr altLang="fr-FR">
                <a:latin typeface="Albany"/>
              </a:rPr>
              <a:t>tous</a:t>
            </a:r>
            <a:r>
              <a:rPr altLang="fr-FR" dirty="0">
                <a:latin typeface="Albany"/>
              </a:rPr>
              <a:t> </a:t>
            </a:r>
            <a:r>
              <a:rPr lang="fr-FR" altLang="fr-FR" dirty="0">
                <a:latin typeface="Albany"/>
              </a:rPr>
              <a:t>une</a:t>
            </a:r>
            <a:r>
              <a:rPr altLang="fr-FR" dirty="0">
                <a:latin typeface="Albany"/>
              </a:rPr>
              <a:t> bonne</a:t>
            </a:r>
            <a:r>
              <a:rPr lang="fr-FR" altLang="fr-FR" dirty="0">
                <a:latin typeface="Albany"/>
              </a:rPr>
              <a:t> saison avec nous</a:t>
            </a:r>
            <a:r>
              <a:rPr altLang="fr-FR" dirty="0">
                <a:latin typeface="Albany"/>
              </a:rPr>
              <a:t>, et bon </a:t>
            </a:r>
            <a:r>
              <a:rPr altLang="fr-FR" dirty="0" err="1">
                <a:latin typeface="Albany"/>
              </a:rPr>
              <a:t>tir</a:t>
            </a:r>
            <a:r>
              <a:rPr altLang="fr-FR" dirty="0">
                <a:latin typeface="Albany"/>
              </a:rPr>
              <a:t> pour la prochaine saison...</a:t>
            </a:r>
          </a:p>
          <a:p>
            <a:pPr eaLnBrk="1">
              <a:buClr>
                <a:srgbClr val="99284C"/>
              </a:buClr>
              <a:buSzPct val="75000"/>
              <a:buFont typeface="StarSymbol"/>
              <a:buChar char=""/>
            </a:pPr>
            <a:endParaRPr altLang="fr-FR" dirty="0">
              <a:latin typeface="Albany"/>
            </a:endParaRPr>
          </a:p>
        </p:txBody>
      </p:sp>
      <p:sp>
        <p:nvSpPr>
          <p:cNvPr id="3" name="Titre 1">
            <a:extLst>
              <a:ext uri="{FF2B5EF4-FFF2-40B4-BE49-F238E27FC236}">
                <a16:creationId xmlns:a16="http://schemas.microsoft.com/office/drawing/2014/main" id="{CCD408AD-1A59-4729-ABE1-848420AAE0CD}"/>
              </a:ext>
            </a:extLst>
          </p:cNvPr>
          <p:cNvSpPr txBox="1">
            <a:spLocks/>
          </p:cNvSpPr>
          <p:nvPr/>
        </p:nvSpPr>
        <p:spPr>
          <a:xfrm>
            <a:off x="666830" y="474307"/>
            <a:ext cx="8607424" cy="735065"/>
          </a:xfrm>
          <a:prstGeom prst="rect">
            <a:avLst/>
          </a:prstGeom>
        </p:spPr>
        <p:txBody>
          <a:bodyPr/>
          <a:lstStyle>
            <a:lvl1pPr algn="ctr" rtl="0" eaLnBrk="0" fontAlgn="base" hangingPunct="0">
              <a:spcBef>
                <a:spcPct val="0"/>
              </a:spcBef>
              <a:spcAft>
                <a:spcPct val="0"/>
              </a:spcAft>
              <a:defRPr lang="fr-FR" sz="3600" b="1" i="1">
                <a:solidFill>
                  <a:srgbClr val="99284C"/>
                </a:solidFill>
                <a:latin typeface="Albany" pitchFamily="34"/>
              </a:defRPr>
            </a:lvl1pPr>
            <a:lvl2pPr algn="ctr" rtl="0" eaLnBrk="0" fontAlgn="base" hangingPunct="0">
              <a:spcBef>
                <a:spcPct val="0"/>
              </a:spcBef>
              <a:spcAft>
                <a:spcPct val="0"/>
              </a:spcAft>
              <a:defRPr sz="3600" b="1" i="1">
                <a:solidFill>
                  <a:srgbClr val="99284C"/>
                </a:solidFill>
                <a:latin typeface="Albany"/>
              </a:defRPr>
            </a:lvl2pPr>
            <a:lvl3pPr algn="ctr" rtl="0" eaLnBrk="0" fontAlgn="base" hangingPunct="0">
              <a:spcBef>
                <a:spcPct val="0"/>
              </a:spcBef>
              <a:spcAft>
                <a:spcPct val="0"/>
              </a:spcAft>
              <a:defRPr sz="3600" b="1" i="1">
                <a:solidFill>
                  <a:srgbClr val="99284C"/>
                </a:solidFill>
                <a:latin typeface="Albany"/>
              </a:defRPr>
            </a:lvl3pPr>
            <a:lvl4pPr algn="ctr" rtl="0" eaLnBrk="0" fontAlgn="base" hangingPunct="0">
              <a:spcBef>
                <a:spcPct val="0"/>
              </a:spcBef>
              <a:spcAft>
                <a:spcPct val="0"/>
              </a:spcAft>
              <a:defRPr sz="3600" b="1" i="1">
                <a:solidFill>
                  <a:srgbClr val="99284C"/>
                </a:solidFill>
                <a:latin typeface="Albany"/>
              </a:defRPr>
            </a:lvl4pPr>
            <a:lvl5pPr algn="ctr" rtl="0" eaLnBrk="0" fontAlgn="base" hangingPunct="0">
              <a:spcBef>
                <a:spcPct val="0"/>
              </a:spcBef>
              <a:spcAft>
                <a:spcPct val="0"/>
              </a:spcAft>
              <a:defRPr sz="3600" b="1" i="1">
                <a:solidFill>
                  <a:srgbClr val="99284C"/>
                </a:solidFill>
                <a:latin typeface="Albany"/>
              </a:defRPr>
            </a:lvl5pPr>
            <a:lvl6pPr marL="457200" algn="ctr" rtl="0" eaLnBrk="0" fontAlgn="base" hangingPunct="0">
              <a:spcBef>
                <a:spcPct val="0"/>
              </a:spcBef>
              <a:spcAft>
                <a:spcPct val="0"/>
              </a:spcAft>
              <a:defRPr sz="3600" b="1" i="1">
                <a:solidFill>
                  <a:srgbClr val="99284C"/>
                </a:solidFill>
                <a:latin typeface="Albany"/>
              </a:defRPr>
            </a:lvl6pPr>
            <a:lvl7pPr marL="914400" algn="ctr" rtl="0" eaLnBrk="0" fontAlgn="base" hangingPunct="0">
              <a:spcBef>
                <a:spcPct val="0"/>
              </a:spcBef>
              <a:spcAft>
                <a:spcPct val="0"/>
              </a:spcAft>
              <a:defRPr sz="3600" b="1" i="1">
                <a:solidFill>
                  <a:srgbClr val="99284C"/>
                </a:solidFill>
                <a:latin typeface="Albany"/>
              </a:defRPr>
            </a:lvl7pPr>
            <a:lvl8pPr marL="1371600" algn="ctr" rtl="0" eaLnBrk="0" fontAlgn="base" hangingPunct="0">
              <a:spcBef>
                <a:spcPct val="0"/>
              </a:spcBef>
              <a:spcAft>
                <a:spcPct val="0"/>
              </a:spcAft>
              <a:defRPr sz="3600" b="1" i="1">
                <a:solidFill>
                  <a:srgbClr val="99284C"/>
                </a:solidFill>
                <a:latin typeface="Albany"/>
              </a:defRPr>
            </a:lvl8pPr>
            <a:lvl9pPr marL="1828800" algn="ctr" rtl="0" eaLnBrk="0" fontAlgn="base" hangingPunct="0">
              <a:spcBef>
                <a:spcPct val="0"/>
              </a:spcBef>
              <a:spcAft>
                <a:spcPct val="0"/>
              </a:spcAft>
              <a:defRPr sz="3600" b="1" i="1">
                <a:solidFill>
                  <a:srgbClr val="99284C"/>
                </a:solidFill>
                <a:latin typeface="Albany"/>
              </a:defRPr>
            </a:lvl9pPr>
          </a:lstStyle>
          <a:p>
            <a:r>
              <a:rPr lang="fr-FR" altLang="fr-FR" kern="0" dirty="0">
                <a:latin typeface="Albany"/>
              </a:rPr>
              <a:t>Je vous laisse la parole…</a:t>
            </a:r>
          </a:p>
        </p:txBody>
      </p:sp>
      <p:sp>
        <p:nvSpPr>
          <p:cNvPr id="2" name="Espace réservé du numéro de diapositive 1">
            <a:extLst>
              <a:ext uri="{FF2B5EF4-FFF2-40B4-BE49-F238E27FC236}">
                <a16:creationId xmlns:a16="http://schemas.microsoft.com/office/drawing/2014/main" id="{5F33DD6E-909D-4E62-95E9-EC2CEBB3C5EE}"/>
              </a:ext>
            </a:extLst>
          </p:cNvPr>
          <p:cNvSpPr>
            <a:spLocks noGrp="1"/>
          </p:cNvSpPr>
          <p:nvPr>
            <p:ph type="sldNum" sz="quarter" idx="12"/>
          </p:nvPr>
        </p:nvSpPr>
        <p:spPr/>
        <p:txBody>
          <a:bodyPr/>
          <a:lstStyle/>
          <a:p>
            <a:fld id="{48F63A3B-78C7-47BE-AE5E-E10140E04643}" type="slidenum">
              <a:rPr lang="en-US" smtClean="0"/>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page40">
    <p:spTree>
      <p:nvGrpSpPr>
        <p:cNvPr id="1" name=""/>
        <p:cNvGrpSpPr/>
        <p:nvPr/>
      </p:nvGrpSpPr>
      <p:grpSpPr>
        <a:xfrm>
          <a:off x="0" y="0"/>
          <a:ext cx="0" cy="0"/>
          <a:chOff x="0" y="0"/>
          <a:chExt cx="0" cy="0"/>
        </a:xfrm>
      </p:grpSpPr>
      <p:pic>
        <p:nvPicPr>
          <p:cNvPr id="9523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7270" y="231775"/>
            <a:ext cx="8496300" cy="675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a16="http://schemas.microsoft.com/office/drawing/2014/main" id="{C29626C9-EAEF-4995-B9E8-9F2630E59710}"/>
              </a:ext>
            </a:extLst>
          </p:cNvPr>
          <p:cNvSpPr>
            <a:spLocks noGrp="1"/>
          </p:cNvSpPr>
          <p:nvPr>
            <p:ph type="sldNum" sz="quarter" idx="12"/>
          </p:nvPr>
        </p:nvSpPr>
        <p:spPr/>
        <p:txBody>
          <a:bodyPr/>
          <a:lstStyle/>
          <a:p>
            <a:fld id="{48F63A3B-78C7-47BE-AE5E-E10140E04643}" type="slidenum">
              <a:rPr lang="en-US" smtClean="0"/>
              <a:t>43</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95036AB-5F30-44BF-8D2C-9D54DD0DF04A}"/>
              </a:ext>
            </a:extLst>
          </p:cNvPr>
          <p:cNvSpPr>
            <a:spLocks noGrp="1"/>
          </p:cNvSpPr>
          <p:nvPr>
            <p:ph type="title"/>
          </p:nvPr>
        </p:nvSpPr>
        <p:spPr>
          <a:xfrm>
            <a:off x="427462" y="608962"/>
            <a:ext cx="8693170" cy="1461188"/>
          </a:xfrm>
        </p:spPr>
        <p:txBody>
          <a:bodyPr/>
          <a:lstStyle/>
          <a:p>
            <a:pPr lvl="0" algn="ctr" defTabSz="457200">
              <a:lnSpc>
                <a:spcPct val="100000"/>
              </a:lnSpc>
              <a:spcBef>
                <a:spcPts val="0"/>
              </a:spcBef>
            </a:pPr>
            <a:r>
              <a:rPr lang="fr-FR" altLang="fr-FR" sz="3200" b="1" i="1" u="sng" dirty="0">
                <a:solidFill>
                  <a:srgbClr val="C00000"/>
                </a:solidFill>
                <a:latin typeface="Albany"/>
                <a:ea typeface="+mn-ea"/>
                <a:cs typeface="+mn-cs"/>
              </a:rPr>
              <a:t>Ordre du Jour</a:t>
            </a:r>
            <a:br>
              <a:rPr lang="fr-FR" sz="3200" b="1" i="1" dirty="0">
                <a:solidFill>
                  <a:srgbClr val="C00000"/>
                </a:solidFill>
                <a:latin typeface="Calibri" panose="020F0502020204030204"/>
                <a:ea typeface="+mn-ea"/>
                <a:cs typeface="+mn-cs"/>
              </a:rPr>
            </a:br>
            <a:endParaRPr lang="fr-FR" dirty="0"/>
          </a:p>
        </p:txBody>
      </p:sp>
      <p:sp>
        <p:nvSpPr>
          <p:cNvPr id="5" name="Espace réservé du contenu 4">
            <a:extLst>
              <a:ext uri="{FF2B5EF4-FFF2-40B4-BE49-F238E27FC236}">
                <a16:creationId xmlns:a16="http://schemas.microsoft.com/office/drawing/2014/main" id="{7CA2532C-7ACA-4AFE-ABBD-04A2D892A4C0}"/>
              </a:ext>
            </a:extLst>
          </p:cNvPr>
          <p:cNvSpPr>
            <a:spLocks noGrp="1"/>
          </p:cNvSpPr>
          <p:nvPr>
            <p:ph idx="1"/>
          </p:nvPr>
        </p:nvSpPr>
        <p:spPr>
          <a:xfrm>
            <a:off x="766676" y="2292633"/>
            <a:ext cx="8693170" cy="4796544"/>
          </a:xfrm>
        </p:spPr>
        <p:txBody>
          <a:bodyPr/>
          <a:lstStyle/>
          <a:p>
            <a:pPr marL="0" lvl="0" indent="0" defTabSz="457200">
              <a:lnSpc>
                <a:spcPct val="100000"/>
              </a:lnSpc>
              <a:spcBef>
                <a:spcPts val="0"/>
              </a:spcBef>
              <a:buClr>
                <a:srgbClr val="99284C"/>
              </a:buClr>
              <a:buSzPct val="75000"/>
              <a:buFont typeface="StarSymbol"/>
              <a:buChar char=""/>
            </a:pPr>
            <a:r>
              <a:rPr lang="fr-FR" altLang="fr-FR" sz="2400" dirty="0">
                <a:solidFill>
                  <a:prstClr val="black"/>
                </a:solidFill>
                <a:latin typeface="Albany"/>
              </a:rPr>
              <a:t>Rapport moral </a:t>
            </a:r>
            <a:r>
              <a:rPr lang="fr-FR" altLang="fr-FR" sz="2400" dirty="0">
                <a:solidFill>
                  <a:prstClr val="black"/>
                </a:solidFill>
                <a:latin typeface="Albany"/>
                <a:sym typeface="Wingdings" panose="05000000000000000000" pitchFamily="2" charset="2"/>
              </a:rPr>
              <a:t></a:t>
            </a:r>
            <a:r>
              <a:rPr lang="fr-FR" altLang="fr-FR" sz="2400" dirty="0">
                <a:solidFill>
                  <a:prstClr val="black"/>
                </a:solidFill>
                <a:latin typeface="Albany"/>
              </a:rPr>
              <a:t> Président Noël VINCENT</a:t>
            </a:r>
          </a:p>
          <a:p>
            <a:pPr marL="0" lvl="0" indent="0" defTabSz="457200">
              <a:lnSpc>
                <a:spcPct val="100000"/>
              </a:lnSpc>
              <a:spcBef>
                <a:spcPts val="0"/>
              </a:spcBef>
              <a:buClr>
                <a:srgbClr val="99284C"/>
              </a:buClr>
              <a:buSzPct val="75000"/>
              <a:buFont typeface="StarSymbol"/>
              <a:buChar char=""/>
            </a:pPr>
            <a:endParaRPr lang="fr-FR" altLang="fr-FR" sz="2400" dirty="0">
              <a:solidFill>
                <a:prstClr val="black"/>
              </a:solidFill>
              <a:latin typeface="Albany"/>
            </a:endParaRPr>
          </a:p>
          <a:p>
            <a:pPr marL="0" lvl="0" indent="0" defTabSz="457200">
              <a:lnSpc>
                <a:spcPct val="100000"/>
              </a:lnSpc>
              <a:spcBef>
                <a:spcPts val="0"/>
              </a:spcBef>
              <a:buClr>
                <a:srgbClr val="99284C"/>
              </a:buClr>
              <a:buSzPct val="75000"/>
              <a:buFont typeface="StarSymbol"/>
              <a:buChar char=""/>
            </a:pPr>
            <a:r>
              <a:rPr lang="fr-FR" altLang="fr-FR" sz="2400" dirty="0">
                <a:solidFill>
                  <a:prstClr val="black"/>
                </a:solidFill>
                <a:latin typeface="Albany"/>
              </a:rPr>
              <a:t>Rapport financier </a:t>
            </a:r>
            <a:r>
              <a:rPr lang="fr-FR" altLang="fr-FR" sz="2400" dirty="0">
                <a:solidFill>
                  <a:prstClr val="black"/>
                </a:solidFill>
                <a:latin typeface="Albany"/>
                <a:sym typeface="Wingdings" panose="05000000000000000000" pitchFamily="2" charset="2"/>
              </a:rPr>
              <a:t> Renaud JEANNEL</a:t>
            </a:r>
            <a:endParaRPr lang="fr-FR" altLang="fr-FR" sz="2400" dirty="0">
              <a:solidFill>
                <a:prstClr val="black"/>
              </a:solidFill>
              <a:latin typeface="Albany"/>
            </a:endParaRPr>
          </a:p>
          <a:p>
            <a:pPr marL="0" lvl="0" indent="0" defTabSz="457200">
              <a:lnSpc>
                <a:spcPct val="100000"/>
              </a:lnSpc>
              <a:spcBef>
                <a:spcPts val="0"/>
              </a:spcBef>
              <a:buClr>
                <a:srgbClr val="99284C"/>
              </a:buClr>
              <a:buSzPct val="75000"/>
              <a:buFont typeface="StarSymbol"/>
              <a:buChar char=""/>
            </a:pPr>
            <a:endParaRPr lang="fr-FR" altLang="fr-FR" sz="2400" dirty="0">
              <a:solidFill>
                <a:prstClr val="black"/>
              </a:solidFill>
              <a:latin typeface="Albany"/>
            </a:endParaRPr>
          </a:p>
          <a:p>
            <a:pPr marL="0" lvl="0" indent="0" defTabSz="457200">
              <a:lnSpc>
                <a:spcPct val="100000"/>
              </a:lnSpc>
              <a:spcBef>
                <a:spcPts val="0"/>
              </a:spcBef>
              <a:buClr>
                <a:srgbClr val="99284C"/>
              </a:buClr>
              <a:buSzPct val="75000"/>
              <a:buFont typeface="StarSymbol"/>
              <a:buChar char=""/>
            </a:pPr>
            <a:r>
              <a:rPr lang="fr-FR" altLang="fr-FR" sz="2400" dirty="0">
                <a:solidFill>
                  <a:prstClr val="black"/>
                </a:solidFill>
                <a:latin typeface="Albany"/>
              </a:rPr>
              <a:t>Bilan Sportif</a:t>
            </a:r>
            <a:endParaRPr lang="fr-FR" sz="3200" b="1" i="1" dirty="0">
              <a:solidFill>
                <a:srgbClr val="C00000"/>
              </a:solidFill>
            </a:endParaRPr>
          </a:p>
          <a:p>
            <a:pPr marL="0" lvl="0" indent="0" defTabSz="457200">
              <a:lnSpc>
                <a:spcPct val="100000"/>
              </a:lnSpc>
              <a:spcBef>
                <a:spcPts val="0"/>
              </a:spcBef>
              <a:buClr>
                <a:srgbClr val="99284C"/>
              </a:buClr>
              <a:buSzPct val="75000"/>
              <a:buFont typeface="StarSymbol"/>
              <a:buChar char=""/>
            </a:pPr>
            <a:endParaRPr lang="fr-FR" altLang="fr-FR" sz="2400" dirty="0">
              <a:solidFill>
                <a:prstClr val="black"/>
              </a:solidFill>
              <a:latin typeface="Albany"/>
            </a:endParaRPr>
          </a:p>
          <a:p>
            <a:pPr marL="0" lvl="0" indent="0" defTabSz="457200">
              <a:lnSpc>
                <a:spcPct val="100000"/>
              </a:lnSpc>
              <a:spcBef>
                <a:spcPts val="0"/>
              </a:spcBef>
              <a:buClr>
                <a:srgbClr val="99284C"/>
              </a:buClr>
              <a:buSzPct val="75000"/>
              <a:buFont typeface="StarSymbol"/>
              <a:buChar char=""/>
            </a:pPr>
            <a:r>
              <a:rPr lang="fr-FR" altLang="fr-FR" sz="2400" dirty="0">
                <a:solidFill>
                  <a:prstClr val="black"/>
                </a:solidFill>
                <a:latin typeface="Albany"/>
              </a:rPr>
              <a:t>Renouvellement des membres du bureau</a:t>
            </a:r>
          </a:p>
          <a:p>
            <a:pPr marL="0" lvl="0" indent="0" defTabSz="457200">
              <a:lnSpc>
                <a:spcPct val="100000"/>
              </a:lnSpc>
              <a:spcBef>
                <a:spcPts val="0"/>
              </a:spcBef>
              <a:buClr>
                <a:srgbClr val="99284C"/>
              </a:buClr>
              <a:buSzPct val="75000"/>
              <a:buFont typeface="StarSymbol"/>
              <a:buChar char=""/>
            </a:pPr>
            <a:endParaRPr lang="fr-FR" altLang="fr-FR" sz="2400" dirty="0">
              <a:solidFill>
                <a:prstClr val="black"/>
              </a:solidFill>
              <a:latin typeface="Albany"/>
            </a:endParaRPr>
          </a:p>
          <a:p>
            <a:pPr marL="0" lvl="0" indent="0" defTabSz="457200">
              <a:lnSpc>
                <a:spcPct val="100000"/>
              </a:lnSpc>
              <a:spcBef>
                <a:spcPts val="0"/>
              </a:spcBef>
              <a:buClr>
                <a:srgbClr val="99284C"/>
              </a:buClr>
              <a:buSzPct val="75000"/>
              <a:buFont typeface="StarSymbol"/>
              <a:buChar char=""/>
            </a:pPr>
            <a:r>
              <a:rPr lang="fr-FR" altLang="fr-FR" sz="2400" dirty="0">
                <a:solidFill>
                  <a:prstClr val="black"/>
                </a:solidFill>
                <a:latin typeface="Albany"/>
              </a:rPr>
              <a:t>Projets pour la saison future</a:t>
            </a:r>
          </a:p>
          <a:p>
            <a:endParaRPr lang="fr-FR" dirty="0"/>
          </a:p>
        </p:txBody>
      </p:sp>
      <p:sp>
        <p:nvSpPr>
          <p:cNvPr id="6" name="Espace réservé du numéro de diapositive 5">
            <a:extLst>
              <a:ext uri="{FF2B5EF4-FFF2-40B4-BE49-F238E27FC236}">
                <a16:creationId xmlns:a16="http://schemas.microsoft.com/office/drawing/2014/main" id="{E9DF33E8-1A88-4A3E-AF2F-1FBFEA373B07}"/>
              </a:ext>
            </a:extLst>
          </p:cNvPr>
          <p:cNvSpPr>
            <a:spLocks noGrp="1"/>
          </p:cNvSpPr>
          <p:nvPr>
            <p:ph type="sldNum" sz="quarter" idx="12"/>
          </p:nvPr>
        </p:nvSpPr>
        <p:spPr/>
        <p:txBody>
          <a:bodyPr/>
          <a:lstStyle/>
          <a:p>
            <a:fld id="{48F63A3B-78C7-47BE-AE5E-E10140E04643}" type="slidenum">
              <a:rPr lang="en-US" smtClean="0"/>
              <a:t>5</a:t>
            </a:fld>
            <a:endParaRPr lang="en-US" dirty="0"/>
          </a:p>
        </p:txBody>
      </p:sp>
    </p:spTree>
    <p:extLst>
      <p:ext uri="{BB962C8B-B14F-4D97-AF65-F5344CB8AC3E}">
        <p14:creationId xmlns:p14="http://schemas.microsoft.com/office/powerpoint/2010/main" val="28016143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850DCE-7768-42C5-B6FA-FD1ED0A76E2B}"/>
              </a:ext>
            </a:extLst>
          </p:cNvPr>
          <p:cNvSpPr>
            <a:spLocks noGrp="1"/>
          </p:cNvSpPr>
          <p:nvPr>
            <p:ph type="title"/>
          </p:nvPr>
        </p:nvSpPr>
        <p:spPr>
          <a:xfrm>
            <a:off x="1020792" y="267827"/>
            <a:ext cx="8712353" cy="865596"/>
          </a:xfrm>
        </p:spPr>
        <p:txBody>
          <a:bodyPr>
            <a:normAutofit fontScale="90000"/>
          </a:bodyPr>
          <a:lstStyle/>
          <a:p>
            <a:r>
              <a:rPr lang="fr-FR" altLang="fr-FR" sz="3200" b="1" i="1" u="sng" dirty="0">
                <a:solidFill>
                  <a:srgbClr val="C00000"/>
                </a:solidFill>
                <a:latin typeface="Albany"/>
              </a:rPr>
              <a:t>Bureau 2021 - 2022 des Archers Saint Clairois</a:t>
            </a:r>
            <a:endParaRPr lang="fr-FR" sz="3200" b="1" i="1" dirty="0">
              <a:solidFill>
                <a:srgbClr val="C00000"/>
              </a:solidFill>
            </a:endParaRPr>
          </a:p>
        </p:txBody>
      </p:sp>
      <p:sp>
        <p:nvSpPr>
          <p:cNvPr id="4" name="Espace réservé du numéro de diapositive 3">
            <a:extLst>
              <a:ext uri="{FF2B5EF4-FFF2-40B4-BE49-F238E27FC236}">
                <a16:creationId xmlns:a16="http://schemas.microsoft.com/office/drawing/2014/main" id="{F36947A0-3113-49F7-B1BD-3432F68AF418}"/>
              </a:ext>
            </a:extLst>
          </p:cNvPr>
          <p:cNvSpPr>
            <a:spLocks noGrp="1"/>
          </p:cNvSpPr>
          <p:nvPr>
            <p:ph type="sldNum" sz="quarter" idx="12"/>
          </p:nvPr>
        </p:nvSpPr>
        <p:spPr/>
        <p:txBody>
          <a:bodyPr/>
          <a:lstStyle/>
          <a:p>
            <a:fld id="{48F63A3B-78C7-47BE-AE5E-E10140E04643}" type="slidenum">
              <a:rPr lang="en-US" smtClean="0"/>
              <a:t>6</a:t>
            </a:fld>
            <a:endParaRPr lang="en-US" dirty="0"/>
          </a:p>
        </p:txBody>
      </p:sp>
      <p:pic>
        <p:nvPicPr>
          <p:cNvPr id="3" name="Image 2">
            <a:extLst>
              <a:ext uri="{FF2B5EF4-FFF2-40B4-BE49-F238E27FC236}">
                <a16:creationId xmlns:a16="http://schemas.microsoft.com/office/drawing/2014/main" id="{34137DDE-4295-41A7-95C0-B4D61A0AAE23}"/>
              </a:ext>
            </a:extLst>
          </p:cNvPr>
          <p:cNvPicPr>
            <a:picLocks noChangeAspect="1"/>
          </p:cNvPicPr>
          <p:nvPr/>
        </p:nvPicPr>
        <p:blipFill>
          <a:blip r:embed="rId3"/>
          <a:stretch>
            <a:fillRect/>
          </a:stretch>
        </p:blipFill>
        <p:spPr>
          <a:xfrm>
            <a:off x="481781" y="962359"/>
            <a:ext cx="9049654" cy="6392169"/>
          </a:xfrm>
          <a:prstGeom prst="rect">
            <a:avLst/>
          </a:prstGeom>
        </p:spPr>
      </p:pic>
    </p:spTree>
    <p:extLst>
      <p:ext uri="{BB962C8B-B14F-4D97-AF65-F5344CB8AC3E}">
        <p14:creationId xmlns:p14="http://schemas.microsoft.com/office/powerpoint/2010/main" val="117122731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51C262-7F6E-46AA-83C9-BC40C7D14C18}"/>
              </a:ext>
            </a:extLst>
          </p:cNvPr>
          <p:cNvSpPr>
            <a:spLocks noGrp="1"/>
          </p:cNvSpPr>
          <p:nvPr>
            <p:ph type="title"/>
          </p:nvPr>
        </p:nvSpPr>
        <p:spPr>
          <a:xfrm>
            <a:off x="740571" y="282579"/>
            <a:ext cx="8607424" cy="1262063"/>
          </a:xfrm>
        </p:spPr>
        <p:txBody>
          <a:bodyPr>
            <a:normAutofit/>
          </a:bodyPr>
          <a:lstStyle/>
          <a:p>
            <a:pPr algn="ctr"/>
            <a:r>
              <a:rPr lang="fr-FR" sz="4000" b="1" i="1" u="sng" dirty="0">
                <a:solidFill>
                  <a:srgbClr val="C00000"/>
                </a:solidFill>
                <a:latin typeface="Albany"/>
              </a:rPr>
              <a:t>Rapport moral</a:t>
            </a:r>
          </a:p>
        </p:txBody>
      </p:sp>
      <p:pic>
        <p:nvPicPr>
          <p:cNvPr id="4" name="Image 3">
            <a:extLst>
              <a:ext uri="{FF2B5EF4-FFF2-40B4-BE49-F238E27FC236}">
                <a16:creationId xmlns:a16="http://schemas.microsoft.com/office/drawing/2014/main" id="{8B92045A-75B4-49FA-A0E8-33EE3BA4A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73" y="1544642"/>
            <a:ext cx="8965531" cy="5146879"/>
          </a:xfrm>
          <a:prstGeom prst="rect">
            <a:avLst/>
          </a:prstGeom>
        </p:spPr>
      </p:pic>
      <p:sp>
        <p:nvSpPr>
          <p:cNvPr id="3" name="Espace réservé du numéro de diapositive 2">
            <a:extLst>
              <a:ext uri="{FF2B5EF4-FFF2-40B4-BE49-F238E27FC236}">
                <a16:creationId xmlns:a16="http://schemas.microsoft.com/office/drawing/2014/main" id="{9B812247-C11B-4273-BABF-196184B96E11}"/>
              </a:ext>
            </a:extLst>
          </p:cNvPr>
          <p:cNvSpPr>
            <a:spLocks noGrp="1"/>
          </p:cNvSpPr>
          <p:nvPr>
            <p:ph type="sldNum" sz="quarter" idx="12"/>
          </p:nvPr>
        </p:nvSpPr>
        <p:spPr/>
        <p:txBody>
          <a:bodyPr/>
          <a:lstStyle/>
          <a:p>
            <a:fld id="{48F63A3B-78C7-47BE-AE5E-E10140E04643}" type="slidenum">
              <a:rPr lang="en-US" smtClean="0"/>
              <a:t>7</a:t>
            </a:fld>
            <a:endParaRPr lang="en-US" dirty="0"/>
          </a:p>
        </p:txBody>
      </p:sp>
    </p:spTree>
    <p:extLst>
      <p:ext uri="{BB962C8B-B14F-4D97-AF65-F5344CB8AC3E}">
        <p14:creationId xmlns:p14="http://schemas.microsoft.com/office/powerpoint/2010/main" val="291756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4C403C-FD2E-4F53-A052-FF91EBDBFE62}"/>
              </a:ext>
            </a:extLst>
          </p:cNvPr>
          <p:cNvSpPr/>
          <p:nvPr/>
        </p:nvSpPr>
        <p:spPr>
          <a:xfrm>
            <a:off x="838904" y="1822244"/>
            <a:ext cx="8568813" cy="4705327"/>
          </a:xfrm>
          <a:prstGeom prst="rect">
            <a:avLst/>
          </a:prstGeom>
        </p:spPr>
        <p:txBody>
          <a:bodyPr wrap="square">
            <a:spAutoFit/>
          </a:bodyPr>
          <a:lstStyle/>
          <a:p>
            <a:pPr>
              <a:lnSpc>
                <a:spcPct val="115000"/>
              </a:lnSpc>
              <a:spcBef>
                <a:spcPts val="1449"/>
              </a:spcBef>
              <a:spcAft>
                <a:spcPts val="1449"/>
              </a:spcAft>
            </a:pPr>
            <a:r>
              <a:rPr lang="fr-FR" sz="2000" kern="0" dirty="0">
                <a:solidFill>
                  <a:srgbClr val="333333"/>
                </a:solidFill>
                <a:latin typeface="Baskerville Old Face" panose="02020602080505020303" pitchFamily="18" charset="0"/>
                <a:ea typeface="Times New Roman" panose="02020603050405020304" pitchFamily="18" charset="0"/>
                <a:cs typeface="Times New Roman" panose="02020603050405020304" pitchFamily="18" charset="0"/>
              </a:rPr>
              <a:t>- </a:t>
            </a:r>
            <a:r>
              <a:rPr lang="fr-FR" sz="2000" b="1" kern="0" dirty="0">
                <a:solidFill>
                  <a:srgbClr val="333333"/>
                </a:solidFill>
                <a:latin typeface="Baskerville Old Face" panose="02020602080505020303" pitchFamily="18" charset="0"/>
                <a:ea typeface="Times New Roman" panose="02020603050405020304" pitchFamily="18" charset="0"/>
                <a:cs typeface="Times New Roman" panose="02020603050405020304" pitchFamily="18" charset="0"/>
              </a:rPr>
              <a:t>Lundi 18h00-20h00</a:t>
            </a:r>
            <a:r>
              <a:rPr lang="fr-FR" sz="2000" kern="0" dirty="0">
                <a:solidFill>
                  <a:srgbClr val="333333"/>
                </a:solidFill>
                <a:latin typeface="Baskerville Old Face" panose="02020602080505020303" pitchFamily="18" charset="0"/>
                <a:ea typeface="Times New Roman" panose="02020603050405020304" pitchFamily="18" charset="0"/>
                <a:cs typeface="Times New Roman" panose="02020603050405020304" pitchFamily="18" charset="0"/>
              </a:rPr>
              <a:t> : tirs libres</a:t>
            </a:r>
            <a:endParaRPr lang="fr-FR" sz="2000" kern="150" dirty="0">
              <a:ea typeface="SimSun" panose="02010600030101010101" pitchFamily="2" charset="-122"/>
              <a:cs typeface="Tahoma" panose="020B0604030504040204" pitchFamily="34" charset="0"/>
            </a:endParaRPr>
          </a:p>
          <a:p>
            <a:pPr>
              <a:lnSpc>
                <a:spcPct val="115000"/>
              </a:lnSpc>
              <a:spcBef>
                <a:spcPts val="1449"/>
              </a:spcBef>
              <a:spcAft>
                <a:spcPts val="1449"/>
              </a:spcAft>
            </a:pPr>
            <a:r>
              <a:rPr lang="fr-FR" sz="2000" b="1" kern="0" dirty="0">
                <a:solidFill>
                  <a:srgbClr val="333333"/>
                </a:solidFill>
                <a:latin typeface="Baskerville Old Face" panose="02020602080505020303" pitchFamily="18" charset="0"/>
                <a:ea typeface="Times New Roman" panose="02020603050405020304" pitchFamily="18" charset="0"/>
                <a:cs typeface="Times New Roman" panose="02020603050405020304" pitchFamily="18" charset="0"/>
              </a:rPr>
              <a:t>- Lundi 20h00-22h00</a:t>
            </a:r>
            <a:r>
              <a:rPr lang="fr-FR" sz="2000" kern="0" dirty="0">
                <a:solidFill>
                  <a:srgbClr val="333333"/>
                </a:solidFill>
                <a:latin typeface="Baskerville Old Face" panose="02020602080505020303" pitchFamily="18" charset="0"/>
                <a:ea typeface="Times New Roman" panose="02020603050405020304" pitchFamily="18" charset="0"/>
                <a:cs typeface="Times New Roman" panose="02020603050405020304" pitchFamily="18" charset="0"/>
              </a:rPr>
              <a:t> : adultes débutants encadrés par Noël VINCENT</a:t>
            </a:r>
            <a:endParaRPr lang="fr-FR" sz="2000" kern="150" dirty="0">
              <a:ea typeface="SimSun" panose="02010600030101010101" pitchFamily="2" charset="-122"/>
              <a:cs typeface="Tahoma" panose="020B0604030504040204" pitchFamily="34" charset="0"/>
            </a:endParaRPr>
          </a:p>
          <a:p>
            <a:pPr>
              <a:lnSpc>
                <a:spcPct val="115000"/>
              </a:lnSpc>
              <a:spcBef>
                <a:spcPts val="1449"/>
              </a:spcBef>
              <a:spcAft>
                <a:spcPts val="1449"/>
              </a:spcAft>
            </a:pPr>
            <a:r>
              <a:rPr lang="fr-FR" sz="2000" b="1" kern="0" dirty="0">
                <a:solidFill>
                  <a:srgbClr val="333333"/>
                </a:solidFill>
                <a:latin typeface="Baskerville Old Face" panose="02020602080505020303" pitchFamily="18" charset="0"/>
                <a:ea typeface="Times New Roman" panose="02020603050405020304" pitchFamily="18" charset="0"/>
                <a:cs typeface="Times New Roman" panose="02020603050405020304" pitchFamily="18" charset="0"/>
              </a:rPr>
              <a:t>- Mercredi 14h00-16h00</a:t>
            </a:r>
            <a:r>
              <a:rPr lang="fr-FR" sz="2000" kern="0" dirty="0">
                <a:solidFill>
                  <a:srgbClr val="333333"/>
                </a:solidFill>
                <a:latin typeface="Baskerville Old Face" panose="02020602080505020303" pitchFamily="18" charset="0"/>
                <a:ea typeface="Times New Roman" panose="02020603050405020304" pitchFamily="18" charset="0"/>
                <a:cs typeface="Times New Roman" panose="02020603050405020304" pitchFamily="18" charset="0"/>
              </a:rPr>
              <a:t> : jeunes débutants encadrés par Noël VINCENT.</a:t>
            </a:r>
            <a:endParaRPr lang="fr-FR" sz="2000" kern="150" dirty="0">
              <a:ea typeface="SimSun" panose="02010600030101010101" pitchFamily="2" charset="-122"/>
              <a:cs typeface="Tahoma" panose="020B0604030504040204" pitchFamily="34" charset="0"/>
            </a:endParaRPr>
          </a:p>
          <a:p>
            <a:pPr>
              <a:lnSpc>
                <a:spcPct val="115000"/>
              </a:lnSpc>
              <a:spcBef>
                <a:spcPts val="1449"/>
              </a:spcBef>
              <a:spcAft>
                <a:spcPts val="1449"/>
              </a:spcAft>
            </a:pPr>
            <a:r>
              <a:rPr lang="fr-FR" sz="2000" b="1" kern="0" dirty="0">
                <a:solidFill>
                  <a:srgbClr val="333333"/>
                </a:solidFill>
                <a:latin typeface="Baskerville Old Face" panose="02020602080505020303" pitchFamily="18" charset="0"/>
                <a:ea typeface="Times New Roman" panose="02020603050405020304" pitchFamily="18" charset="0"/>
                <a:cs typeface="Times New Roman" panose="02020603050405020304" pitchFamily="18" charset="0"/>
              </a:rPr>
              <a:t>- Mercredi 16h00-18h00</a:t>
            </a:r>
            <a:r>
              <a:rPr lang="fr-FR" sz="2000" kern="0" dirty="0">
                <a:solidFill>
                  <a:srgbClr val="333333"/>
                </a:solidFill>
                <a:latin typeface="Baskerville Old Face" panose="02020602080505020303" pitchFamily="18" charset="0"/>
                <a:ea typeface="Times New Roman" panose="02020603050405020304" pitchFamily="18" charset="0"/>
                <a:cs typeface="Times New Roman" panose="02020603050405020304" pitchFamily="18" charset="0"/>
              </a:rPr>
              <a:t> : jeunes débutants encadrés par Jean Luc DENIS</a:t>
            </a:r>
            <a:endParaRPr lang="fr-FR" sz="2000" kern="150" dirty="0">
              <a:ea typeface="SimSun" panose="02010600030101010101" pitchFamily="2" charset="-122"/>
              <a:cs typeface="Tahoma" panose="020B0604030504040204" pitchFamily="34" charset="0"/>
            </a:endParaRPr>
          </a:p>
          <a:p>
            <a:pPr>
              <a:lnSpc>
                <a:spcPct val="115000"/>
              </a:lnSpc>
              <a:spcBef>
                <a:spcPts val="1449"/>
              </a:spcBef>
              <a:spcAft>
                <a:spcPts val="1449"/>
              </a:spcAft>
            </a:pPr>
            <a:r>
              <a:rPr lang="fr-FR" sz="2000" kern="0" dirty="0">
                <a:solidFill>
                  <a:srgbClr val="333333"/>
                </a:solidFill>
                <a:latin typeface="Baskerville Old Face" panose="02020602080505020303" pitchFamily="18" charset="0"/>
                <a:ea typeface="Times New Roman" panose="02020603050405020304" pitchFamily="18" charset="0"/>
                <a:cs typeface="Times New Roman" panose="02020603050405020304" pitchFamily="18" charset="0"/>
              </a:rPr>
              <a:t>- </a:t>
            </a:r>
            <a:r>
              <a:rPr lang="fr-FR" sz="2000" b="1" kern="0" dirty="0">
                <a:solidFill>
                  <a:srgbClr val="333333"/>
                </a:solidFill>
                <a:latin typeface="Baskerville Old Face" panose="02020602080505020303" pitchFamily="18" charset="0"/>
                <a:ea typeface="Times New Roman" panose="02020603050405020304" pitchFamily="18" charset="0"/>
                <a:cs typeface="Times New Roman" panose="02020603050405020304" pitchFamily="18" charset="0"/>
              </a:rPr>
              <a:t>Mercredi 18h-20h</a:t>
            </a:r>
            <a:r>
              <a:rPr lang="fr-FR" sz="2000" kern="0" dirty="0">
                <a:solidFill>
                  <a:srgbClr val="333333"/>
                </a:solidFill>
                <a:latin typeface="Baskerville Old Face" panose="02020602080505020303" pitchFamily="18" charset="0"/>
                <a:ea typeface="Times New Roman" panose="02020603050405020304" pitchFamily="18" charset="0"/>
                <a:cs typeface="Times New Roman" panose="02020603050405020304" pitchFamily="18" charset="0"/>
              </a:rPr>
              <a:t> : tirs libres.</a:t>
            </a:r>
            <a:endParaRPr lang="fr-FR" sz="2000" kern="150" dirty="0">
              <a:ea typeface="SimSun" panose="02010600030101010101" pitchFamily="2" charset="-122"/>
              <a:cs typeface="Tahoma" panose="020B0604030504040204" pitchFamily="34" charset="0"/>
            </a:endParaRPr>
          </a:p>
          <a:p>
            <a:pPr>
              <a:lnSpc>
                <a:spcPct val="115000"/>
              </a:lnSpc>
              <a:spcBef>
                <a:spcPts val="1449"/>
              </a:spcBef>
              <a:spcAft>
                <a:spcPts val="1449"/>
              </a:spcAft>
            </a:pPr>
            <a:r>
              <a:rPr lang="fr-FR" sz="2000" b="1" kern="0" dirty="0">
                <a:solidFill>
                  <a:srgbClr val="333333"/>
                </a:solidFill>
                <a:latin typeface="Baskerville Old Face" panose="02020602080505020303" pitchFamily="18" charset="0"/>
                <a:ea typeface="Times New Roman" panose="02020603050405020304" pitchFamily="18" charset="0"/>
                <a:cs typeface="Times New Roman" panose="02020603050405020304" pitchFamily="18" charset="0"/>
              </a:rPr>
              <a:t>- Mercredi 20h00-22h00</a:t>
            </a:r>
            <a:r>
              <a:rPr lang="fr-FR" sz="2000" kern="0" dirty="0">
                <a:solidFill>
                  <a:srgbClr val="333333"/>
                </a:solidFill>
                <a:latin typeface="Baskerville Old Face" panose="02020602080505020303" pitchFamily="18" charset="0"/>
                <a:ea typeface="Times New Roman" panose="02020603050405020304" pitchFamily="18" charset="0"/>
                <a:cs typeface="Times New Roman" panose="02020603050405020304" pitchFamily="18" charset="0"/>
              </a:rPr>
              <a:t> : Tirs libres</a:t>
            </a:r>
          </a:p>
          <a:p>
            <a:pPr>
              <a:lnSpc>
                <a:spcPct val="115000"/>
              </a:lnSpc>
              <a:spcBef>
                <a:spcPts val="1449"/>
              </a:spcBef>
              <a:spcAft>
                <a:spcPts val="1449"/>
              </a:spcAft>
            </a:pPr>
            <a:r>
              <a:rPr lang="fr-FR" sz="2000" b="1" kern="0" dirty="0">
                <a:solidFill>
                  <a:srgbClr val="333333"/>
                </a:solidFill>
                <a:latin typeface="Baskerville Old Face" panose="02020602080505020303" pitchFamily="18" charset="0"/>
                <a:ea typeface="Times New Roman" panose="02020603050405020304" pitchFamily="18" charset="0"/>
                <a:cs typeface="Times New Roman" panose="02020603050405020304" pitchFamily="18" charset="0"/>
              </a:rPr>
              <a:t>- Jeudi 20h00-22h00</a:t>
            </a:r>
            <a:r>
              <a:rPr lang="fr-FR" sz="2000" kern="0" dirty="0">
                <a:solidFill>
                  <a:srgbClr val="333333"/>
                </a:solidFill>
                <a:latin typeface="Baskerville Old Face" panose="02020602080505020303" pitchFamily="18" charset="0"/>
                <a:ea typeface="Times New Roman" panose="02020603050405020304" pitchFamily="18" charset="0"/>
                <a:cs typeface="Times New Roman" panose="02020603050405020304" pitchFamily="18" charset="0"/>
              </a:rPr>
              <a:t> : adultes confirmés encadrés par Jean Yves DALIBON</a:t>
            </a:r>
            <a:endParaRPr lang="fr-FR" sz="2000" kern="150" dirty="0">
              <a:ea typeface="SimSun" panose="02010600030101010101" pitchFamily="2" charset="-122"/>
              <a:cs typeface="Tahoma" panose="020B0604030504040204" pitchFamily="34" charset="0"/>
            </a:endParaRPr>
          </a:p>
        </p:txBody>
      </p:sp>
      <p:sp>
        <p:nvSpPr>
          <p:cNvPr id="4" name="Rectangle 3">
            <a:extLst>
              <a:ext uri="{FF2B5EF4-FFF2-40B4-BE49-F238E27FC236}">
                <a16:creationId xmlns:a16="http://schemas.microsoft.com/office/drawing/2014/main" id="{C003FE01-03DA-4F9B-91FE-335A23169980}"/>
              </a:ext>
            </a:extLst>
          </p:cNvPr>
          <p:cNvSpPr/>
          <p:nvPr/>
        </p:nvSpPr>
        <p:spPr>
          <a:xfrm>
            <a:off x="1047135" y="487655"/>
            <a:ext cx="7904342" cy="707886"/>
          </a:xfrm>
          <a:prstGeom prst="rect">
            <a:avLst/>
          </a:prstGeom>
        </p:spPr>
        <p:txBody>
          <a:bodyPr wrap="square">
            <a:spAutoFit/>
          </a:bodyPr>
          <a:lstStyle/>
          <a:p>
            <a:pPr lvl="0" algn="ctr"/>
            <a:r>
              <a:rPr lang="fr-FR" sz="4000" b="1" i="1" u="sng" kern="0" dirty="0">
                <a:solidFill>
                  <a:srgbClr val="C00000"/>
                </a:solidFill>
                <a:latin typeface="Albany"/>
              </a:rPr>
              <a:t>Les Créneaux d’entrainement</a:t>
            </a:r>
          </a:p>
        </p:txBody>
      </p:sp>
      <p:sp>
        <p:nvSpPr>
          <p:cNvPr id="2" name="Espace réservé du numéro de diapositive 1">
            <a:extLst>
              <a:ext uri="{FF2B5EF4-FFF2-40B4-BE49-F238E27FC236}">
                <a16:creationId xmlns:a16="http://schemas.microsoft.com/office/drawing/2014/main" id="{7D332D80-B0B2-49F0-9FAC-2856364AFB26}"/>
              </a:ext>
            </a:extLst>
          </p:cNvPr>
          <p:cNvSpPr>
            <a:spLocks noGrp="1"/>
          </p:cNvSpPr>
          <p:nvPr>
            <p:ph type="sldNum" sz="quarter" idx="12"/>
          </p:nvPr>
        </p:nvSpPr>
        <p:spPr/>
        <p:txBody>
          <a:bodyPr/>
          <a:lstStyle/>
          <a:p>
            <a:fld id="{48F63A3B-78C7-47BE-AE5E-E10140E04643}" type="slidenum">
              <a:rPr lang="en-US" smtClean="0"/>
              <a:t>8</a:t>
            </a:fld>
            <a:endParaRPr lang="en-US" dirty="0"/>
          </a:p>
        </p:txBody>
      </p:sp>
    </p:spTree>
    <p:extLst>
      <p:ext uri="{BB962C8B-B14F-4D97-AF65-F5344CB8AC3E}">
        <p14:creationId xmlns:p14="http://schemas.microsoft.com/office/powerpoint/2010/main" val="1005571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120D31A-08C8-4A83-A824-D474FCE619DD}"/>
              </a:ext>
            </a:extLst>
          </p:cNvPr>
          <p:cNvPicPr>
            <a:picLocks noChangeAspect="1"/>
          </p:cNvPicPr>
          <p:nvPr/>
        </p:nvPicPr>
        <p:blipFill>
          <a:blip r:embed="rId3"/>
          <a:stretch>
            <a:fillRect/>
          </a:stretch>
        </p:blipFill>
        <p:spPr>
          <a:xfrm>
            <a:off x="1054796" y="840662"/>
            <a:ext cx="8215442" cy="6223819"/>
          </a:xfrm>
          <a:prstGeom prst="rect">
            <a:avLst/>
          </a:prstGeom>
        </p:spPr>
      </p:pic>
      <p:sp>
        <p:nvSpPr>
          <p:cNvPr id="6" name="Rectangle 5">
            <a:extLst>
              <a:ext uri="{FF2B5EF4-FFF2-40B4-BE49-F238E27FC236}">
                <a16:creationId xmlns:a16="http://schemas.microsoft.com/office/drawing/2014/main" id="{7A45904F-630D-4908-94D2-D1FAD711D0BA}"/>
              </a:ext>
            </a:extLst>
          </p:cNvPr>
          <p:cNvSpPr/>
          <p:nvPr/>
        </p:nvSpPr>
        <p:spPr>
          <a:xfrm>
            <a:off x="2743213" y="221151"/>
            <a:ext cx="4061689" cy="740011"/>
          </a:xfrm>
          <a:prstGeom prst="rect">
            <a:avLst/>
          </a:prstGeom>
        </p:spPr>
        <p:txBody>
          <a:bodyPr wrap="none">
            <a:spAutoFit/>
          </a:bodyPr>
          <a:lstStyle/>
          <a:p>
            <a:pPr indent="450140" algn="just">
              <a:lnSpc>
                <a:spcPct val="115000"/>
              </a:lnSpc>
              <a:spcBef>
                <a:spcPts val="600"/>
              </a:spcBef>
              <a:spcAft>
                <a:spcPts val="600"/>
              </a:spcAft>
            </a:pPr>
            <a:r>
              <a:rPr lang="fr-FR" sz="4000" b="1" i="1" u="sng" kern="150" dirty="0">
                <a:solidFill>
                  <a:srgbClr val="C00000"/>
                </a:solidFill>
                <a:latin typeface="Albany"/>
                <a:ea typeface="Times New Roman" panose="02020603050405020304" pitchFamily="18" charset="0"/>
                <a:cs typeface="Times New Roman" panose="02020603050405020304" pitchFamily="18" charset="0"/>
              </a:rPr>
              <a:t>Kits d’archers</a:t>
            </a:r>
          </a:p>
        </p:txBody>
      </p:sp>
      <p:sp>
        <p:nvSpPr>
          <p:cNvPr id="2" name="Espace réservé du numéro de diapositive 1">
            <a:extLst>
              <a:ext uri="{FF2B5EF4-FFF2-40B4-BE49-F238E27FC236}">
                <a16:creationId xmlns:a16="http://schemas.microsoft.com/office/drawing/2014/main" id="{91DE563C-A3E0-426E-B532-0C40D2572ED0}"/>
              </a:ext>
            </a:extLst>
          </p:cNvPr>
          <p:cNvSpPr>
            <a:spLocks noGrp="1"/>
          </p:cNvSpPr>
          <p:nvPr>
            <p:ph type="sldNum" sz="quarter" idx="12"/>
          </p:nvPr>
        </p:nvSpPr>
        <p:spPr/>
        <p:txBody>
          <a:bodyPr/>
          <a:lstStyle/>
          <a:p>
            <a:fld id="{48F63A3B-78C7-47BE-AE5E-E10140E04643}" type="slidenum">
              <a:rPr lang="en-US" smtClean="0"/>
              <a:t>9</a:t>
            </a:fld>
            <a:endParaRPr lang="en-US" dirty="0"/>
          </a:p>
        </p:txBody>
      </p:sp>
    </p:spTree>
    <p:extLst>
      <p:ext uri="{BB962C8B-B14F-4D97-AF65-F5344CB8AC3E}">
        <p14:creationId xmlns:p14="http://schemas.microsoft.com/office/powerpoint/2010/main" val="367020207"/>
      </p:ext>
    </p:extLst>
  </p:cSld>
  <p:clrMapOvr>
    <a:masterClrMapping/>
  </p:clrMapOvr>
</p:sld>
</file>

<file path=ppt/theme/theme1.xml><?xml version="1.0" encoding="utf-8"?>
<a:theme xmlns:a="http://schemas.openxmlformats.org/drawingml/2006/main" name="lyt darkblu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ndard">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7791</TotalTime>
  <Words>2664</Words>
  <Application>Microsoft Office PowerPoint</Application>
  <PresentationFormat>Personnalisé</PresentationFormat>
  <Paragraphs>394</Paragraphs>
  <Slides>43</Slides>
  <Notes>41</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43</vt:i4>
      </vt:variant>
    </vt:vector>
  </HeadingPairs>
  <TitlesOfParts>
    <vt:vector size="55" baseType="lpstr">
      <vt:lpstr>Albany</vt:lpstr>
      <vt:lpstr>Arial</vt:lpstr>
      <vt:lpstr>Baskerville Old Face</vt:lpstr>
      <vt:lpstr>Calibri</vt:lpstr>
      <vt:lpstr>Calibri Light</vt:lpstr>
      <vt:lpstr>Liberation Serif</vt:lpstr>
      <vt:lpstr>StarSymbol</vt:lpstr>
      <vt:lpstr>Symbol</vt:lpstr>
      <vt:lpstr>Thorndale</vt:lpstr>
      <vt:lpstr>Times New Roman</vt:lpstr>
      <vt:lpstr>lyt darkblue</vt:lpstr>
      <vt:lpstr>Standard</vt:lpstr>
      <vt:lpstr>Présentation PowerPoint</vt:lpstr>
      <vt:lpstr>Présentation PowerPoint</vt:lpstr>
      <vt:lpstr>Présentation PowerPoint</vt:lpstr>
      <vt:lpstr>Présentation PowerPoint</vt:lpstr>
      <vt:lpstr>Ordre du Jour </vt:lpstr>
      <vt:lpstr>Bureau 2021 - 2022 des Archers Saint Clairois</vt:lpstr>
      <vt:lpstr>Rapport moral</vt:lpstr>
      <vt:lpstr>Présentation PowerPoint</vt:lpstr>
      <vt:lpstr>Présentation PowerPoint</vt:lpstr>
      <vt:lpstr>  </vt:lpstr>
      <vt:lpstr> </vt:lpstr>
      <vt:lpstr>Présentation PowerPoint</vt:lpstr>
      <vt:lpstr>Présentation PowerPoint</vt:lpstr>
      <vt:lpstr>Présentation PowerPoint</vt:lpstr>
      <vt:lpstr>Présentation PowerPoint</vt:lpstr>
      <vt:lpstr>Réunions de bureau</vt:lpstr>
      <vt:lpstr>Manifestations de la saison écoulée...</vt:lpstr>
      <vt:lpstr>Compétitions (interclubs)</vt:lpstr>
      <vt:lpstr>Bilan Financier</vt:lpstr>
      <vt:lpstr>Situation Financière</vt:lpstr>
      <vt:lpstr>Présentation PowerPoint</vt:lpstr>
      <vt:lpstr>Présentation PowerPoint</vt:lpstr>
      <vt:lpstr>Avoir du club au 31 aout 2022</vt:lpstr>
      <vt:lpstr>Bilan Travaux</vt:lpstr>
      <vt:lpstr>Pas de Tir de Varambon </vt:lpstr>
      <vt:lpstr>Pas de tir du boulodrome</vt:lpstr>
      <vt:lpstr>Présentation PowerPoint</vt:lpstr>
      <vt:lpstr>Présentation PowerPoint</vt:lpstr>
      <vt:lpstr>Présentation PowerPoint</vt:lpstr>
      <vt:lpstr>Présentation PowerPoint</vt:lpstr>
      <vt:lpstr>Tarifs licences 2022 - 2023</vt:lpstr>
      <vt:lpstr>Questions soumises  à l’Assemblée Générale</vt:lpstr>
      <vt:lpstr>Statuts des Archers Saint Clairois</vt:lpstr>
      <vt:lpstr>Bureau des Archers Saint Clairois</vt:lpstr>
      <vt:lpstr>    Bureau des Archers Saint Clairois                  </vt:lpstr>
      <vt:lpstr>Présentation PowerPoint</vt:lpstr>
      <vt:lpstr>Présentation PowerPoint</vt:lpstr>
      <vt:lpstr>Créneaux d’entraînements 2022 - 2023</vt:lpstr>
      <vt:lpstr>Programme 2022 - 2023</vt:lpstr>
      <vt:lpstr>Compétitions prévues cette saison</vt:lpstr>
      <vt:lpstr>Un rappel pour les créneaux libres</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d'un nouveau produit</dc:title>
  <dc:creator>Noel V</dc:creator>
  <dc:description>Modèle de présentation d'un nouveau produit et des besoins auxquels il répond</dc:description>
  <cp:lastModifiedBy>nol vincent</cp:lastModifiedBy>
  <cp:revision>345</cp:revision>
  <cp:lastPrinted>2022-10-10T14:39:17Z</cp:lastPrinted>
  <dcterms:created xsi:type="dcterms:W3CDTF">2016-05-04T17:11:49Z</dcterms:created>
  <dcterms:modified xsi:type="dcterms:W3CDTF">2022-10-10T15:45:09Z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fo 0">
    <vt:lpwstr/>
  </property>
  <property fmtid="{D5CDD505-2E9C-101B-9397-08002B2CF9AE}" pid="3" name="Info 1">
    <vt:lpwstr/>
  </property>
  <property fmtid="{D5CDD505-2E9C-101B-9397-08002B2CF9AE}" pid="4" name="Info 2">
    <vt:lpwstr/>
  </property>
  <property fmtid="{D5CDD505-2E9C-101B-9397-08002B2CF9AE}" pid="5" name="Info 3">
    <vt:lpwstr/>
  </property>
</Properties>
</file>